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sldIdLst>
    <p:sldId id="1532" r:id="rId5"/>
    <p:sldId id="1496" r:id="rId6"/>
    <p:sldId id="1513" r:id="rId7"/>
    <p:sldId id="1537" r:id="rId8"/>
    <p:sldId id="1538" r:id="rId9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816"/>
    <a:srgbClr val="E6B9B8"/>
    <a:srgbClr val="00B0F0"/>
    <a:srgbClr val="BCACCC"/>
    <a:srgbClr val="E6E0EC"/>
    <a:srgbClr val="F5750B"/>
    <a:srgbClr val="008000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400" autoAdjust="0"/>
  </p:normalViewPr>
  <p:slideViewPr>
    <p:cSldViewPr snapToGrid="0">
      <p:cViewPr varScale="1">
        <p:scale>
          <a:sx n="85" d="100"/>
          <a:sy n="85" d="100"/>
        </p:scale>
        <p:origin x="18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36E14-1ECC-440B-89C9-3DA30A496D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09587F-603E-43DD-B5B7-D27F0983273B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1600" dirty="0"/>
            <a:t>Süreçlerde Sadeleşme</a:t>
          </a:r>
        </a:p>
      </dgm:t>
    </dgm:pt>
    <dgm:pt modelId="{BCFEB8F8-A7C3-4E4D-A8CE-A3F35CE681A7}" type="parTrans" cxnId="{254A84F3-36F9-4898-8DE2-0FB7157E6E8D}">
      <dgm:prSet/>
      <dgm:spPr/>
      <dgm:t>
        <a:bodyPr/>
        <a:lstStyle/>
        <a:p>
          <a:endParaRPr lang="tr-TR"/>
        </a:p>
      </dgm:t>
    </dgm:pt>
    <dgm:pt modelId="{71DBCD86-2787-4078-9840-C9B35F3FAF33}" type="sibTrans" cxnId="{254A84F3-36F9-4898-8DE2-0FB7157E6E8D}">
      <dgm:prSet/>
      <dgm:spPr/>
      <dgm:t>
        <a:bodyPr/>
        <a:lstStyle/>
        <a:p>
          <a:endParaRPr lang="tr-TR"/>
        </a:p>
      </dgm:t>
    </dgm:pt>
    <dgm:pt modelId="{E3F447C2-7D83-49C4-B7CD-750C8B2A0E95}">
      <dgm:prSet phldrT="[Metin]" custT="1"/>
      <dgm:spPr>
        <a:solidFill>
          <a:srgbClr val="FF0000"/>
        </a:solidFill>
      </dgm:spPr>
      <dgm:t>
        <a:bodyPr anchor="b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Garantili Satış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C52573F2-BC54-426D-AD22-7AA4FBCD919D}" type="parTrans" cxnId="{FAB5A51B-EEA1-4098-9762-89C4E9E33AA0}">
      <dgm:prSet/>
      <dgm:spPr/>
      <dgm:t>
        <a:bodyPr/>
        <a:lstStyle/>
        <a:p>
          <a:endParaRPr lang="tr-TR"/>
        </a:p>
      </dgm:t>
    </dgm:pt>
    <dgm:pt modelId="{A207C8C9-67AE-4D7E-8654-F4A6C81F2BFD}" type="sibTrans" cxnId="{FAB5A51B-EEA1-4098-9762-89C4E9E33AA0}">
      <dgm:prSet/>
      <dgm:spPr>
        <a:solidFill>
          <a:srgbClr val="C00000"/>
        </a:solidFill>
      </dgm:spPr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AA325DC1-EEB1-4A79-8B3F-CB52C99486A4}">
      <dgm:prSet phldrT="[Metin]" custT="1"/>
      <dgm:spPr>
        <a:solidFill>
          <a:srgbClr val="FF0000"/>
        </a:solidFill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dirty="0"/>
            <a:t>Alternatif Tahsilat-Ödeme Yöntemi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D884A40E-7D15-4A1E-AB8E-5F0844F42531}" type="parTrans" cxnId="{D9D3E728-B284-49BE-988A-BBD7645334A9}">
      <dgm:prSet/>
      <dgm:spPr/>
      <dgm:t>
        <a:bodyPr/>
        <a:lstStyle/>
        <a:p>
          <a:endParaRPr lang="tr-TR"/>
        </a:p>
      </dgm:t>
    </dgm:pt>
    <dgm:pt modelId="{BA330DC0-E5CC-41DB-A7A4-EEEC260AEBFD}" type="sibTrans" cxnId="{D9D3E728-B284-49BE-988A-BBD7645334A9}">
      <dgm:prSet/>
      <dgm:spPr/>
      <dgm:t>
        <a:bodyPr/>
        <a:lstStyle/>
        <a:p>
          <a:endParaRPr lang="tr-TR"/>
        </a:p>
      </dgm:t>
    </dgm:pt>
    <dgm:pt modelId="{F3CCF7D4-B96B-46AC-82F3-E833426B7CEE}">
      <dgm:prSet phldrT="[Metin]" custT="1"/>
      <dgm:spPr>
        <a:solidFill>
          <a:srgbClr val="FF0000"/>
        </a:solidFill>
      </dgm:spPr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          Öngörülebilir Maliyet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dirty="0"/>
        </a:p>
      </dgm:t>
    </dgm:pt>
    <dgm:pt modelId="{06C309D3-9380-41EF-9121-0981D1552D9A}" type="parTrans" cxnId="{48AEAA16-B865-4D1F-8598-C9977B0FC8D5}">
      <dgm:prSet/>
      <dgm:spPr/>
      <dgm:t>
        <a:bodyPr/>
        <a:lstStyle/>
        <a:p>
          <a:endParaRPr lang="tr-TR"/>
        </a:p>
      </dgm:t>
    </dgm:pt>
    <dgm:pt modelId="{364E3209-B2B8-4E45-83AC-01C3F6A611C1}" type="sibTrans" cxnId="{48AEAA16-B865-4D1F-8598-C9977B0FC8D5}">
      <dgm:prSet/>
      <dgm:spPr/>
      <dgm:t>
        <a:bodyPr/>
        <a:lstStyle/>
        <a:p>
          <a:endParaRPr lang="tr-TR"/>
        </a:p>
      </dgm:t>
    </dgm:pt>
    <dgm:pt modelId="{38A4BCD9-9716-4CFA-9DCF-8E0858B723DA}">
      <dgm:prSet custT="1"/>
      <dgm:spPr>
        <a:solidFill>
          <a:srgbClr val="FF0000"/>
        </a:solidFill>
      </dgm:spPr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1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dirty="0"/>
            <a:t>Özel Fiyatlama ve </a:t>
          </a:r>
          <a:r>
            <a:rPr lang="tr-TR" sz="1400" dirty="0" err="1"/>
            <a:t>Vadelendirme</a:t>
          </a:r>
          <a:r>
            <a:rPr lang="tr-TR" sz="1400" dirty="0"/>
            <a:t> Yapısı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dirty="0"/>
        </a:p>
      </dgm:t>
    </dgm:pt>
    <dgm:pt modelId="{0337A9F6-B4C4-4800-A0EE-86050E187CFD}" type="parTrans" cxnId="{531E92AC-AEB9-44D8-8350-73BCA22C2AA4}">
      <dgm:prSet/>
      <dgm:spPr/>
      <dgm:t>
        <a:bodyPr/>
        <a:lstStyle/>
        <a:p>
          <a:endParaRPr lang="tr-TR"/>
        </a:p>
      </dgm:t>
    </dgm:pt>
    <dgm:pt modelId="{193D4ACD-B571-49E0-9850-5CFA89530996}" type="sibTrans" cxnId="{531E92AC-AEB9-44D8-8350-73BCA22C2AA4}">
      <dgm:prSet/>
      <dgm:spPr/>
      <dgm:t>
        <a:bodyPr/>
        <a:lstStyle/>
        <a:p>
          <a:endParaRPr lang="tr-TR"/>
        </a:p>
      </dgm:t>
    </dgm:pt>
    <dgm:pt modelId="{EC1D1497-DB3B-489D-8F74-B5B0B6E94F92}">
      <dgm:prSet custT="1"/>
      <dgm:spPr>
        <a:solidFill>
          <a:srgbClr val="FF0000"/>
        </a:solidFill>
      </dgm:spPr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Tek Kartta Çoklu Limit Yönetimi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dirty="0"/>
        </a:p>
      </dgm:t>
    </dgm:pt>
    <dgm:pt modelId="{4CF94189-7233-4AC7-BE76-B87B03473D80}" type="parTrans" cxnId="{5E7023CB-B495-4629-8339-DBD4D4C62055}">
      <dgm:prSet/>
      <dgm:spPr/>
      <dgm:t>
        <a:bodyPr/>
        <a:lstStyle/>
        <a:p>
          <a:endParaRPr lang="tr-TR"/>
        </a:p>
      </dgm:t>
    </dgm:pt>
    <dgm:pt modelId="{915E287D-95F0-4309-9E19-19E74DE5599A}" type="sibTrans" cxnId="{5E7023CB-B495-4629-8339-DBD4D4C62055}">
      <dgm:prSet/>
      <dgm:spPr/>
      <dgm:t>
        <a:bodyPr/>
        <a:lstStyle/>
        <a:p>
          <a:endParaRPr lang="tr-TR"/>
        </a:p>
      </dgm:t>
    </dgm:pt>
    <dgm:pt modelId="{8DC385DB-FB95-4749-B078-AF35FCE79C01}" type="pres">
      <dgm:prSet presAssocID="{B6D36E14-1ECC-440B-89C9-3DA30A496D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DB5F92-4584-4A8B-978A-DB84618E33CD}" type="pres">
      <dgm:prSet presAssocID="{1E09587F-603E-43DD-B5B7-D27F098327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064FD7-9704-4685-948E-241EB3594504}" type="pres">
      <dgm:prSet presAssocID="{1E09587F-603E-43DD-B5B7-D27F0983273B}" presName="spNode" presStyleCnt="0"/>
      <dgm:spPr/>
    </dgm:pt>
    <dgm:pt modelId="{78B51BEC-D130-43B1-89F9-B7155379E573}" type="pres">
      <dgm:prSet presAssocID="{71DBCD86-2787-4078-9840-C9B35F3FAF33}" presName="sibTrans" presStyleLbl="sibTrans1D1" presStyleIdx="0" presStyleCnt="6"/>
      <dgm:spPr/>
      <dgm:t>
        <a:bodyPr/>
        <a:lstStyle/>
        <a:p>
          <a:endParaRPr lang="tr-TR"/>
        </a:p>
      </dgm:t>
    </dgm:pt>
    <dgm:pt modelId="{93234FAD-E6D9-4365-88CE-5F340E0D8D9D}" type="pres">
      <dgm:prSet presAssocID="{E3F447C2-7D83-49C4-B7CD-750C8B2A0E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3FD2E-83B8-473E-8A29-23F3B1D50159}" type="pres">
      <dgm:prSet presAssocID="{E3F447C2-7D83-49C4-B7CD-750C8B2A0E95}" presName="spNode" presStyleCnt="0"/>
      <dgm:spPr/>
    </dgm:pt>
    <dgm:pt modelId="{9287F148-16DF-478F-BB01-034C218F4FFD}" type="pres">
      <dgm:prSet presAssocID="{A207C8C9-67AE-4D7E-8654-F4A6C81F2BFD}" presName="sibTrans" presStyleLbl="sibTrans1D1" presStyleIdx="1" presStyleCnt="6"/>
      <dgm:spPr/>
      <dgm:t>
        <a:bodyPr/>
        <a:lstStyle/>
        <a:p>
          <a:endParaRPr lang="tr-TR"/>
        </a:p>
      </dgm:t>
    </dgm:pt>
    <dgm:pt modelId="{92DF2DEF-4016-4626-BEF6-4CD12A459472}" type="pres">
      <dgm:prSet presAssocID="{AA325DC1-EEB1-4A79-8B3F-CB52C99486A4}" presName="node" presStyleLbl="node1" presStyleIdx="2" presStyleCnt="6" custRadScaleRad="100132" custRadScaleInc="19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4CE570-03C7-448F-9F0C-6BA6AF9E22E4}" type="pres">
      <dgm:prSet presAssocID="{AA325DC1-EEB1-4A79-8B3F-CB52C99486A4}" presName="spNode" presStyleCnt="0"/>
      <dgm:spPr/>
    </dgm:pt>
    <dgm:pt modelId="{2AEEF999-99A8-4D34-927C-C293190AB362}" type="pres">
      <dgm:prSet presAssocID="{BA330DC0-E5CC-41DB-A7A4-EEEC260AEBFD}" presName="sibTrans" presStyleLbl="sibTrans1D1" presStyleIdx="2" presStyleCnt="6"/>
      <dgm:spPr/>
      <dgm:t>
        <a:bodyPr/>
        <a:lstStyle/>
        <a:p>
          <a:endParaRPr lang="tr-TR"/>
        </a:p>
      </dgm:t>
    </dgm:pt>
    <dgm:pt modelId="{C209E499-5108-4963-AAA0-3CC223D67803}" type="pres">
      <dgm:prSet presAssocID="{38A4BCD9-9716-4CFA-9DCF-8E0858B723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08E20F-E55A-4AA1-96DE-E3EE3CE82BFE}" type="pres">
      <dgm:prSet presAssocID="{38A4BCD9-9716-4CFA-9DCF-8E0858B723DA}" presName="spNode" presStyleCnt="0"/>
      <dgm:spPr/>
    </dgm:pt>
    <dgm:pt modelId="{EF5FCD6B-09C3-4A07-822D-EDC42C883308}" type="pres">
      <dgm:prSet presAssocID="{193D4ACD-B571-49E0-9850-5CFA89530996}" presName="sibTrans" presStyleLbl="sibTrans1D1" presStyleIdx="3" presStyleCnt="6"/>
      <dgm:spPr/>
      <dgm:t>
        <a:bodyPr/>
        <a:lstStyle/>
        <a:p>
          <a:endParaRPr lang="tr-TR"/>
        </a:p>
      </dgm:t>
    </dgm:pt>
    <dgm:pt modelId="{5C4EE76D-2074-4BA1-96BF-43ACF91E5534}" type="pres">
      <dgm:prSet presAssocID="{EC1D1497-DB3B-489D-8F74-B5B0B6E94F9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1B54B4-3602-4500-8C5C-71182123277E}" type="pres">
      <dgm:prSet presAssocID="{EC1D1497-DB3B-489D-8F74-B5B0B6E94F92}" presName="spNode" presStyleCnt="0"/>
      <dgm:spPr/>
    </dgm:pt>
    <dgm:pt modelId="{9E369953-9F02-44C0-AC17-1427AC48EEDF}" type="pres">
      <dgm:prSet presAssocID="{915E287D-95F0-4309-9E19-19E74DE5599A}" presName="sibTrans" presStyleLbl="sibTrans1D1" presStyleIdx="4" presStyleCnt="6"/>
      <dgm:spPr/>
      <dgm:t>
        <a:bodyPr/>
        <a:lstStyle/>
        <a:p>
          <a:endParaRPr lang="tr-TR"/>
        </a:p>
      </dgm:t>
    </dgm:pt>
    <dgm:pt modelId="{159B128A-6B33-4077-BC5D-A6B8EDBD16DB}" type="pres">
      <dgm:prSet presAssocID="{F3CCF7D4-B96B-46AC-82F3-E833426B7C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F618FF-1AB5-4DCF-9D34-A73AAA8BA857}" type="pres">
      <dgm:prSet presAssocID="{F3CCF7D4-B96B-46AC-82F3-E833426B7CEE}" presName="spNode" presStyleCnt="0"/>
      <dgm:spPr/>
    </dgm:pt>
    <dgm:pt modelId="{F4793A80-6260-423A-ABAC-5C4FCC3ED515}" type="pres">
      <dgm:prSet presAssocID="{364E3209-B2B8-4E45-83AC-01C3F6A611C1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FD66CE6E-1CEA-414D-9000-747F056D6ED2}" type="presOf" srcId="{1E09587F-603E-43DD-B5B7-D27F0983273B}" destId="{A8DB5F92-4584-4A8B-978A-DB84618E33CD}" srcOrd="0" destOrd="0" presId="urn:microsoft.com/office/officeart/2005/8/layout/cycle6"/>
    <dgm:cxn modelId="{5E7023CB-B495-4629-8339-DBD4D4C62055}" srcId="{B6D36E14-1ECC-440B-89C9-3DA30A496D7B}" destId="{EC1D1497-DB3B-489D-8F74-B5B0B6E94F92}" srcOrd="4" destOrd="0" parTransId="{4CF94189-7233-4AC7-BE76-B87B03473D80}" sibTransId="{915E287D-95F0-4309-9E19-19E74DE5599A}"/>
    <dgm:cxn modelId="{48AEAA16-B865-4D1F-8598-C9977B0FC8D5}" srcId="{B6D36E14-1ECC-440B-89C9-3DA30A496D7B}" destId="{F3CCF7D4-B96B-46AC-82F3-E833426B7CEE}" srcOrd="5" destOrd="0" parTransId="{06C309D3-9380-41EF-9121-0981D1552D9A}" sibTransId="{364E3209-B2B8-4E45-83AC-01C3F6A611C1}"/>
    <dgm:cxn modelId="{EEBE958F-7877-49AE-874D-BBF06BF40A28}" type="presOf" srcId="{193D4ACD-B571-49E0-9850-5CFA89530996}" destId="{EF5FCD6B-09C3-4A07-822D-EDC42C883308}" srcOrd="0" destOrd="0" presId="urn:microsoft.com/office/officeart/2005/8/layout/cycle6"/>
    <dgm:cxn modelId="{D9D3E728-B284-49BE-988A-BBD7645334A9}" srcId="{B6D36E14-1ECC-440B-89C9-3DA30A496D7B}" destId="{AA325DC1-EEB1-4A79-8B3F-CB52C99486A4}" srcOrd="2" destOrd="0" parTransId="{D884A40E-7D15-4A1E-AB8E-5F0844F42531}" sibTransId="{BA330DC0-E5CC-41DB-A7A4-EEEC260AEBFD}"/>
    <dgm:cxn modelId="{8D70740B-85ED-470E-B2C5-AA153109D2F0}" type="presOf" srcId="{71DBCD86-2787-4078-9840-C9B35F3FAF33}" destId="{78B51BEC-D130-43B1-89F9-B7155379E573}" srcOrd="0" destOrd="0" presId="urn:microsoft.com/office/officeart/2005/8/layout/cycle6"/>
    <dgm:cxn modelId="{254A84F3-36F9-4898-8DE2-0FB7157E6E8D}" srcId="{B6D36E14-1ECC-440B-89C9-3DA30A496D7B}" destId="{1E09587F-603E-43DD-B5B7-D27F0983273B}" srcOrd="0" destOrd="0" parTransId="{BCFEB8F8-A7C3-4E4D-A8CE-A3F35CE681A7}" sibTransId="{71DBCD86-2787-4078-9840-C9B35F3FAF33}"/>
    <dgm:cxn modelId="{FAB5A51B-EEA1-4098-9762-89C4E9E33AA0}" srcId="{B6D36E14-1ECC-440B-89C9-3DA30A496D7B}" destId="{E3F447C2-7D83-49C4-B7CD-750C8B2A0E95}" srcOrd="1" destOrd="0" parTransId="{C52573F2-BC54-426D-AD22-7AA4FBCD919D}" sibTransId="{A207C8C9-67AE-4D7E-8654-F4A6C81F2BFD}"/>
    <dgm:cxn modelId="{820376DF-93DB-45D0-8A66-0ADFA0B8A637}" type="presOf" srcId="{AA325DC1-EEB1-4A79-8B3F-CB52C99486A4}" destId="{92DF2DEF-4016-4626-BEF6-4CD12A459472}" srcOrd="0" destOrd="0" presId="urn:microsoft.com/office/officeart/2005/8/layout/cycle6"/>
    <dgm:cxn modelId="{FA6FE79B-AA92-4C8E-905C-F868CBCA91E8}" type="presOf" srcId="{E3F447C2-7D83-49C4-B7CD-750C8B2A0E95}" destId="{93234FAD-E6D9-4365-88CE-5F340E0D8D9D}" srcOrd="0" destOrd="0" presId="urn:microsoft.com/office/officeart/2005/8/layout/cycle6"/>
    <dgm:cxn modelId="{531E92AC-AEB9-44D8-8350-73BCA22C2AA4}" srcId="{B6D36E14-1ECC-440B-89C9-3DA30A496D7B}" destId="{38A4BCD9-9716-4CFA-9DCF-8E0858B723DA}" srcOrd="3" destOrd="0" parTransId="{0337A9F6-B4C4-4800-A0EE-86050E187CFD}" sibTransId="{193D4ACD-B571-49E0-9850-5CFA89530996}"/>
    <dgm:cxn modelId="{0B2E4D2D-9BC1-4170-BECC-4A58D86832DB}" type="presOf" srcId="{A207C8C9-67AE-4D7E-8654-F4A6C81F2BFD}" destId="{9287F148-16DF-478F-BB01-034C218F4FFD}" srcOrd="0" destOrd="0" presId="urn:microsoft.com/office/officeart/2005/8/layout/cycle6"/>
    <dgm:cxn modelId="{CA78EB5E-9D5A-4CB8-BBBE-A58B9DD25EEA}" type="presOf" srcId="{B6D36E14-1ECC-440B-89C9-3DA30A496D7B}" destId="{8DC385DB-FB95-4749-B078-AF35FCE79C01}" srcOrd="0" destOrd="0" presId="urn:microsoft.com/office/officeart/2005/8/layout/cycle6"/>
    <dgm:cxn modelId="{D49FFED1-986F-4233-AB01-67D3F232D3CD}" type="presOf" srcId="{364E3209-B2B8-4E45-83AC-01C3F6A611C1}" destId="{F4793A80-6260-423A-ABAC-5C4FCC3ED515}" srcOrd="0" destOrd="0" presId="urn:microsoft.com/office/officeart/2005/8/layout/cycle6"/>
    <dgm:cxn modelId="{295B7377-F9BC-49B9-8B1D-F93CFAA5F2D5}" type="presOf" srcId="{915E287D-95F0-4309-9E19-19E74DE5599A}" destId="{9E369953-9F02-44C0-AC17-1427AC48EEDF}" srcOrd="0" destOrd="0" presId="urn:microsoft.com/office/officeart/2005/8/layout/cycle6"/>
    <dgm:cxn modelId="{AE07994D-185D-4AE3-AA9F-63ECD52D1CC5}" type="presOf" srcId="{BA330DC0-E5CC-41DB-A7A4-EEEC260AEBFD}" destId="{2AEEF999-99A8-4D34-927C-C293190AB362}" srcOrd="0" destOrd="0" presId="urn:microsoft.com/office/officeart/2005/8/layout/cycle6"/>
    <dgm:cxn modelId="{98344637-B16A-4555-9F1E-897061A9F739}" type="presOf" srcId="{EC1D1497-DB3B-489D-8F74-B5B0B6E94F92}" destId="{5C4EE76D-2074-4BA1-96BF-43ACF91E5534}" srcOrd="0" destOrd="0" presId="urn:microsoft.com/office/officeart/2005/8/layout/cycle6"/>
    <dgm:cxn modelId="{DCE10C71-545C-4D4A-BC4B-FAE1F34B6DC8}" type="presOf" srcId="{38A4BCD9-9716-4CFA-9DCF-8E0858B723DA}" destId="{C209E499-5108-4963-AAA0-3CC223D67803}" srcOrd="0" destOrd="0" presId="urn:microsoft.com/office/officeart/2005/8/layout/cycle6"/>
    <dgm:cxn modelId="{EFFE558A-3FAE-4A5F-B999-4803894AFA2D}" type="presOf" srcId="{F3CCF7D4-B96B-46AC-82F3-E833426B7CEE}" destId="{159B128A-6B33-4077-BC5D-A6B8EDBD16DB}" srcOrd="0" destOrd="0" presId="urn:microsoft.com/office/officeart/2005/8/layout/cycle6"/>
    <dgm:cxn modelId="{4F14BC9E-F576-434B-91AA-0C1E7C764CEB}" type="presParOf" srcId="{8DC385DB-FB95-4749-B078-AF35FCE79C01}" destId="{A8DB5F92-4584-4A8B-978A-DB84618E33CD}" srcOrd="0" destOrd="0" presId="urn:microsoft.com/office/officeart/2005/8/layout/cycle6"/>
    <dgm:cxn modelId="{37CECE6A-FDFD-462D-AFCB-476BF3F8619F}" type="presParOf" srcId="{8DC385DB-FB95-4749-B078-AF35FCE79C01}" destId="{32064FD7-9704-4685-948E-241EB3594504}" srcOrd="1" destOrd="0" presId="urn:microsoft.com/office/officeart/2005/8/layout/cycle6"/>
    <dgm:cxn modelId="{068979F0-7180-4B4F-9078-921F38D3E6D7}" type="presParOf" srcId="{8DC385DB-FB95-4749-B078-AF35FCE79C01}" destId="{78B51BEC-D130-43B1-89F9-B7155379E573}" srcOrd="2" destOrd="0" presId="urn:microsoft.com/office/officeart/2005/8/layout/cycle6"/>
    <dgm:cxn modelId="{CF741AD4-16FF-46DB-8677-790DB6FC6EA8}" type="presParOf" srcId="{8DC385DB-FB95-4749-B078-AF35FCE79C01}" destId="{93234FAD-E6D9-4365-88CE-5F340E0D8D9D}" srcOrd="3" destOrd="0" presId="urn:microsoft.com/office/officeart/2005/8/layout/cycle6"/>
    <dgm:cxn modelId="{F0DD6EAC-C02A-4B89-9562-4E6849B0E5CE}" type="presParOf" srcId="{8DC385DB-FB95-4749-B078-AF35FCE79C01}" destId="{7C23FD2E-83B8-473E-8A29-23F3B1D50159}" srcOrd="4" destOrd="0" presId="urn:microsoft.com/office/officeart/2005/8/layout/cycle6"/>
    <dgm:cxn modelId="{745FE722-C0BC-47C3-9310-50772F5F1B07}" type="presParOf" srcId="{8DC385DB-FB95-4749-B078-AF35FCE79C01}" destId="{9287F148-16DF-478F-BB01-034C218F4FFD}" srcOrd="5" destOrd="0" presId="urn:microsoft.com/office/officeart/2005/8/layout/cycle6"/>
    <dgm:cxn modelId="{380F625C-F6AE-45F3-8FF6-8617699A2DE9}" type="presParOf" srcId="{8DC385DB-FB95-4749-B078-AF35FCE79C01}" destId="{92DF2DEF-4016-4626-BEF6-4CD12A459472}" srcOrd="6" destOrd="0" presId="urn:microsoft.com/office/officeart/2005/8/layout/cycle6"/>
    <dgm:cxn modelId="{84A6D911-194A-4D42-9516-0F3D28459D0F}" type="presParOf" srcId="{8DC385DB-FB95-4749-B078-AF35FCE79C01}" destId="{DC4CE570-03C7-448F-9F0C-6BA6AF9E22E4}" srcOrd="7" destOrd="0" presId="urn:microsoft.com/office/officeart/2005/8/layout/cycle6"/>
    <dgm:cxn modelId="{1C466AA8-ED4D-4B7B-AFC8-527B80BFB727}" type="presParOf" srcId="{8DC385DB-FB95-4749-B078-AF35FCE79C01}" destId="{2AEEF999-99A8-4D34-927C-C293190AB362}" srcOrd="8" destOrd="0" presId="urn:microsoft.com/office/officeart/2005/8/layout/cycle6"/>
    <dgm:cxn modelId="{8BD42F44-07F6-4F98-A273-C343CE12DA22}" type="presParOf" srcId="{8DC385DB-FB95-4749-B078-AF35FCE79C01}" destId="{C209E499-5108-4963-AAA0-3CC223D67803}" srcOrd="9" destOrd="0" presId="urn:microsoft.com/office/officeart/2005/8/layout/cycle6"/>
    <dgm:cxn modelId="{871598E8-C70E-4B01-B192-AD4E426B03D0}" type="presParOf" srcId="{8DC385DB-FB95-4749-B078-AF35FCE79C01}" destId="{EF08E20F-E55A-4AA1-96DE-E3EE3CE82BFE}" srcOrd="10" destOrd="0" presId="urn:microsoft.com/office/officeart/2005/8/layout/cycle6"/>
    <dgm:cxn modelId="{63CDBE34-6EC9-4F34-8226-751F2A6C488A}" type="presParOf" srcId="{8DC385DB-FB95-4749-B078-AF35FCE79C01}" destId="{EF5FCD6B-09C3-4A07-822D-EDC42C883308}" srcOrd="11" destOrd="0" presId="urn:microsoft.com/office/officeart/2005/8/layout/cycle6"/>
    <dgm:cxn modelId="{F6F6BEF7-7649-46D7-8170-0DD0C7CB1C65}" type="presParOf" srcId="{8DC385DB-FB95-4749-B078-AF35FCE79C01}" destId="{5C4EE76D-2074-4BA1-96BF-43ACF91E5534}" srcOrd="12" destOrd="0" presId="urn:microsoft.com/office/officeart/2005/8/layout/cycle6"/>
    <dgm:cxn modelId="{D35358DE-F518-482D-A72D-E5C2CC93FB40}" type="presParOf" srcId="{8DC385DB-FB95-4749-B078-AF35FCE79C01}" destId="{7A1B54B4-3602-4500-8C5C-71182123277E}" srcOrd="13" destOrd="0" presId="urn:microsoft.com/office/officeart/2005/8/layout/cycle6"/>
    <dgm:cxn modelId="{C75B9787-E567-4916-BB65-173EA6522E91}" type="presParOf" srcId="{8DC385DB-FB95-4749-B078-AF35FCE79C01}" destId="{9E369953-9F02-44C0-AC17-1427AC48EEDF}" srcOrd="14" destOrd="0" presId="urn:microsoft.com/office/officeart/2005/8/layout/cycle6"/>
    <dgm:cxn modelId="{700C4F1A-623A-4D64-8B08-CA124817544C}" type="presParOf" srcId="{8DC385DB-FB95-4749-B078-AF35FCE79C01}" destId="{159B128A-6B33-4077-BC5D-A6B8EDBD16DB}" srcOrd="15" destOrd="0" presId="urn:microsoft.com/office/officeart/2005/8/layout/cycle6"/>
    <dgm:cxn modelId="{9F591EFE-06DB-43FB-8857-97D9A2ED76A4}" type="presParOf" srcId="{8DC385DB-FB95-4749-B078-AF35FCE79C01}" destId="{14F618FF-1AB5-4DCF-9D34-A73AAA8BA857}" srcOrd="16" destOrd="0" presId="urn:microsoft.com/office/officeart/2005/8/layout/cycle6"/>
    <dgm:cxn modelId="{B45FD923-985B-4156-B724-CF27D54AD75A}" type="presParOf" srcId="{8DC385DB-FB95-4749-B078-AF35FCE79C01}" destId="{F4793A80-6260-423A-ABAC-5C4FCC3ED51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B5F92-4584-4A8B-978A-DB84618E33CD}">
      <dsp:nvSpPr>
        <dsp:cNvPr id="0" name=""/>
        <dsp:cNvSpPr/>
      </dsp:nvSpPr>
      <dsp:spPr>
        <a:xfrm>
          <a:off x="4319836" y="820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Süreçlerde Sadeleşme</a:t>
          </a:r>
        </a:p>
      </dsp:txBody>
      <dsp:txXfrm>
        <a:off x="4366152" y="47136"/>
        <a:ext cx="1367038" cy="856153"/>
      </dsp:txXfrm>
    </dsp:sp>
    <dsp:sp modelId="{78B51BEC-D130-43B1-89F9-B7155379E573}">
      <dsp:nvSpPr>
        <dsp:cNvPr id="0" name=""/>
        <dsp:cNvSpPr/>
      </dsp:nvSpPr>
      <dsp:spPr>
        <a:xfrm>
          <a:off x="2815804" y="475213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2973015" y="125829"/>
              </a:moveTo>
              <a:arcTo wR="2233866" hR="2233866" stAng="17359342" swAng="1499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34FAD-E6D9-4365-88CE-5F340E0D8D9D}">
      <dsp:nvSpPr>
        <dsp:cNvPr id="0" name=""/>
        <dsp:cNvSpPr/>
      </dsp:nvSpPr>
      <dsp:spPr>
        <a:xfrm>
          <a:off x="6254421" y="1117754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Garantili Satış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kern="1200" dirty="0"/>
        </a:p>
      </dsp:txBody>
      <dsp:txXfrm>
        <a:off x="6300737" y="1164070"/>
        <a:ext cx="1367038" cy="856153"/>
      </dsp:txXfrm>
    </dsp:sp>
    <dsp:sp modelId="{9287F148-16DF-478F-BB01-034C218F4FFD}">
      <dsp:nvSpPr>
        <dsp:cNvPr id="0" name=""/>
        <dsp:cNvSpPr/>
      </dsp:nvSpPr>
      <dsp:spPr>
        <a:xfrm>
          <a:off x="2817335" y="480287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4375530" y="1598699"/>
              </a:moveTo>
              <a:arcTo wR="2233866" hR="2233866" stAng="20608852" swAng="19890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F2DEF-4016-4626-BEF6-4CD12A459472}">
      <dsp:nvSpPr>
        <dsp:cNvPr id="0" name=""/>
        <dsp:cNvSpPr/>
      </dsp:nvSpPr>
      <dsp:spPr>
        <a:xfrm>
          <a:off x="6249503" y="3365938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kern="1200" dirty="0"/>
            <a:t>Alternatif Tahsilat-Ödeme Yöntemi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kern="1200" dirty="0"/>
        </a:p>
      </dsp:txBody>
      <dsp:txXfrm>
        <a:off x="6295819" y="3412254"/>
        <a:ext cx="1367038" cy="856153"/>
      </dsp:txXfrm>
    </dsp:sp>
    <dsp:sp modelId="{2AEEF999-99A8-4D34-927C-C293190AB362}">
      <dsp:nvSpPr>
        <dsp:cNvPr id="0" name=""/>
        <dsp:cNvSpPr/>
      </dsp:nvSpPr>
      <dsp:spPr>
        <a:xfrm>
          <a:off x="2822386" y="472949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3777611" y="3848491"/>
              </a:moveTo>
              <a:arcTo wR="2233866" hR="2233866" stAng="2777136" swAng="147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9E499-5108-4963-AAA0-3CC223D67803}">
      <dsp:nvSpPr>
        <dsp:cNvPr id="0" name=""/>
        <dsp:cNvSpPr/>
      </dsp:nvSpPr>
      <dsp:spPr>
        <a:xfrm>
          <a:off x="4319836" y="4468554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1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kern="1200" dirty="0"/>
            <a:t>Özel Fiyatlama ve </a:t>
          </a:r>
          <a:r>
            <a:rPr lang="tr-TR" sz="1400" kern="1200" dirty="0" err="1"/>
            <a:t>Vadelendirme</a:t>
          </a:r>
          <a:r>
            <a:rPr lang="tr-TR" sz="1400" kern="1200" dirty="0"/>
            <a:t> Yapısı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4366152" y="4514870"/>
        <a:ext cx="1367038" cy="856153"/>
      </dsp:txXfrm>
    </dsp:sp>
    <dsp:sp modelId="{EF5FCD6B-09C3-4A07-822D-EDC42C883308}">
      <dsp:nvSpPr>
        <dsp:cNvPr id="0" name=""/>
        <dsp:cNvSpPr/>
      </dsp:nvSpPr>
      <dsp:spPr>
        <a:xfrm>
          <a:off x="2815804" y="475213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1494718" y="4341903"/>
              </a:moveTo>
              <a:arcTo wR="2233866" hR="2233866" stAng="6559342" swAng="1499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EE76D-2074-4BA1-96BF-43ACF91E5534}">
      <dsp:nvSpPr>
        <dsp:cNvPr id="0" name=""/>
        <dsp:cNvSpPr/>
      </dsp:nvSpPr>
      <dsp:spPr>
        <a:xfrm>
          <a:off x="2385250" y="3351620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Tek Kartta Çoklu Limit Yönetimi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2431566" y="3397936"/>
        <a:ext cx="1367038" cy="856153"/>
      </dsp:txXfrm>
    </dsp:sp>
    <dsp:sp modelId="{9E369953-9F02-44C0-AC17-1427AC48EEDF}">
      <dsp:nvSpPr>
        <dsp:cNvPr id="0" name=""/>
        <dsp:cNvSpPr/>
      </dsp:nvSpPr>
      <dsp:spPr>
        <a:xfrm>
          <a:off x="2815804" y="475213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90742" y="2864088"/>
              </a:moveTo>
              <a:arcTo wR="2233866" hR="2233866" stAng="9816788" swAng="19664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B128A-6B33-4077-BC5D-A6B8EDBD16DB}">
      <dsp:nvSpPr>
        <dsp:cNvPr id="0" name=""/>
        <dsp:cNvSpPr/>
      </dsp:nvSpPr>
      <dsp:spPr>
        <a:xfrm>
          <a:off x="2385250" y="1117754"/>
          <a:ext cx="1459670" cy="94878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          Öngörülebilir Maliyet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2431566" y="1164070"/>
        <a:ext cx="1367038" cy="856153"/>
      </dsp:txXfrm>
    </dsp:sp>
    <dsp:sp modelId="{F4793A80-6260-423A-ABAC-5C4FCC3ED515}">
      <dsp:nvSpPr>
        <dsp:cNvPr id="0" name=""/>
        <dsp:cNvSpPr/>
      </dsp:nvSpPr>
      <dsp:spPr>
        <a:xfrm>
          <a:off x="2815804" y="475213"/>
          <a:ext cx="4467733" cy="4467733"/>
        </a:xfrm>
        <a:custGeom>
          <a:avLst/>
          <a:gdLst/>
          <a:ahLst/>
          <a:cxnLst/>
          <a:rect l="0" t="0" r="0" b="0"/>
          <a:pathLst>
            <a:path>
              <a:moveTo>
                <a:pt x="673156" y="635635"/>
              </a:moveTo>
              <a:arcTo wR="2233866" hR="2233866" stAng="13540831" swAng="1499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B4060-E073-42AD-84E8-05B82A3BE0B1}" type="datetimeFigureOut">
              <a:rPr lang="en-GB" smtClean="0"/>
              <a:t>25/12/2020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CEFD-6088-463A-800E-91D6F3954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9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4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366716"/>
            <a:ext cx="2057402" cy="780097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3" y="366716"/>
            <a:ext cx="5969001" cy="78009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08E-C2EA-4411-8219-B86B8719913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Dijital Bankacılık Bölüm Başkanlığı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1014-F21A-4631-8995-34270848FFD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0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50000"/>
                </a:schemeClr>
              </a:gs>
              <a:gs pos="35000">
                <a:schemeClr val="tx1">
                  <a:lumMod val="65000"/>
                  <a:lumOff val="35000"/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247"/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E19-0B6A-4334-8BAC-93D00501BA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Dijital Bankacılık Bölüm Başkanlığı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1014-F21A-4631-8995-34270848FFD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2D6B-623A-4FA1-BF78-B6980F499FE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Dijital Bankacılık Bölüm Başkanlığı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1014-F21A-4631-8995-34270848FFD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IMAGE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8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4271799" y="1633737"/>
            <a:ext cx="7920203" cy="1538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ko-KR" altLang="en-US" sz="5000" b="1" baseline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PRESENTATION</a:t>
            </a:r>
          </a:p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69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0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46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9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38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8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3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77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23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69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2" y="2133604"/>
            <a:ext cx="4013200" cy="60340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3602" y="2133604"/>
            <a:ext cx="4013200" cy="60340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624" indent="0">
              <a:buNone/>
              <a:defRPr sz="2600" b="1"/>
            </a:lvl2pPr>
            <a:lvl3pPr marL="1229247" indent="0">
              <a:buNone/>
              <a:defRPr sz="2400" b="1"/>
            </a:lvl3pPr>
            <a:lvl4pPr marL="1843871" indent="0">
              <a:buNone/>
              <a:defRPr sz="2200" b="1"/>
            </a:lvl4pPr>
            <a:lvl5pPr marL="2458494" indent="0">
              <a:buNone/>
              <a:defRPr sz="2200" b="1"/>
            </a:lvl5pPr>
            <a:lvl6pPr marL="3073119" indent="0">
              <a:buNone/>
              <a:defRPr sz="2200" b="1"/>
            </a:lvl6pPr>
            <a:lvl7pPr marL="3687742" indent="0">
              <a:buNone/>
              <a:defRPr sz="2200" b="1"/>
            </a:lvl7pPr>
            <a:lvl8pPr marL="4302368" indent="0">
              <a:buNone/>
              <a:defRPr sz="2200" b="1"/>
            </a:lvl8pPr>
            <a:lvl9pPr marL="4916991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1" y="2174878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624" indent="0">
              <a:buNone/>
              <a:defRPr sz="2600" b="1"/>
            </a:lvl2pPr>
            <a:lvl3pPr marL="1229247" indent="0">
              <a:buNone/>
              <a:defRPr sz="2400" b="1"/>
            </a:lvl3pPr>
            <a:lvl4pPr marL="1843871" indent="0">
              <a:buNone/>
              <a:defRPr sz="2200" b="1"/>
            </a:lvl4pPr>
            <a:lvl5pPr marL="2458494" indent="0">
              <a:buNone/>
              <a:defRPr sz="2200" b="1"/>
            </a:lvl5pPr>
            <a:lvl6pPr marL="3073119" indent="0">
              <a:buNone/>
              <a:defRPr sz="2200" b="1"/>
            </a:lvl6pPr>
            <a:lvl7pPr marL="3687742" indent="0">
              <a:buNone/>
              <a:defRPr sz="2200" b="1"/>
            </a:lvl7pPr>
            <a:lvl8pPr marL="4302368" indent="0">
              <a:buNone/>
              <a:defRPr sz="2200" b="1"/>
            </a:lvl8pPr>
            <a:lvl9pPr marL="4916991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1" y="2174878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4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4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8" y="273055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624" indent="0">
              <a:buNone/>
              <a:defRPr sz="1600"/>
            </a:lvl2pPr>
            <a:lvl3pPr marL="1229247" indent="0">
              <a:buNone/>
              <a:defRPr sz="1300"/>
            </a:lvl3pPr>
            <a:lvl4pPr marL="1843871" indent="0">
              <a:buNone/>
              <a:defRPr sz="1200"/>
            </a:lvl4pPr>
            <a:lvl5pPr marL="2458494" indent="0">
              <a:buNone/>
              <a:defRPr sz="1200"/>
            </a:lvl5pPr>
            <a:lvl6pPr marL="3073119" indent="0">
              <a:buNone/>
              <a:defRPr sz="1200"/>
            </a:lvl6pPr>
            <a:lvl7pPr marL="3687742" indent="0">
              <a:buNone/>
              <a:defRPr sz="1200"/>
            </a:lvl7pPr>
            <a:lvl8pPr marL="4302368" indent="0">
              <a:buNone/>
              <a:defRPr sz="1200"/>
            </a:lvl8pPr>
            <a:lvl9pPr marL="4916991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3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624" indent="0">
              <a:buNone/>
              <a:defRPr sz="3800"/>
            </a:lvl2pPr>
            <a:lvl3pPr marL="1229247" indent="0">
              <a:buNone/>
              <a:defRPr sz="3200"/>
            </a:lvl3pPr>
            <a:lvl4pPr marL="1843871" indent="0">
              <a:buNone/>
              <a:defRPr sz="2600"/>
            </a:lvl4pPr>
            <a:lvl5pPr marL="2458494" indent="0">
              <a:buNone/>
              <a:defRPr sz="2600"/>
            </a:lvl5pPr>
            <a:lvl6pPr marL="3073119" indent="0">
              <a:buNone/>
              <a:defRPr sz="2600"/>
            </a:lvl6pPr>
            <a:lvl7pPr marL="3687742" indent="0">
              <a:buNone/>
              <a:defRPr sz="2600"/>
            </a:lvl7pPr>
            <a:lvl8pPr marL="4302368" indent="0">
              <a:buNone/>
              <a:defRPr sz="2600"/>
            </a:lvl8pPr>
            <a:lvl9pPr marL="4916991" indent="0">
              <a:buNone/>
              <a:defRPr sz="26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624" indent="0">
              <a:buNone/>
              <a:defRPr sz="1600"/>
            </a:lvl2pPr>
            <a:lvl3pPr marL="1229247" indent="0">
              <a:buNone/>
              <a:defRPr sz="1300"/>
            </a:lvl3pPr>
            <a:lvl4pPr marL="1843871" indent="0">
              <a:buNone/>
              <a:defRPr sz="1200"/>
            </a:lvl4pPr>
            <a:lvl5pPr marL="2458494" indent="0">
              <a:buNone/>
              <a:defRPr sz="1200"/>
            </a:lvl5pPr>
            <a:lvl6pPr marL="3073119" indent="0">
              <a:buNone/>
              <a:defRPr sz="1200"/>
            </a:lvl6pPr>
            <a:lvl7pPr marL="3687742" indent="0">
              <a:buNone/>
              <a:defRPr sz="1200"/>
            </a:lvl7pPr>
            <a:lvl8pPr marL="4302368" indent="0">
              <a:buNone/>
              <a:defRPr sz="1200"/>
            </a:lvl8pPr>
            <a:lvl9pPr marL="4916991" indent="0">
              <a:buNone/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9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2924" tIns="61463" rIns="122924" bIns="61463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122924" tIns="61463" rIns="122924" bIns="61463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122924" tIns="61463" rIns="122924" bIns="6146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9247"/>
            <a:fld id="{680FD094-2700-4A2E-AEFE-79BA9ECF13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1229247"/>
              <a:t>2020-12-25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122924" tIns="61463" rIns="122924" bIns="6146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9247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122924" tIns="61463" rIns="122924" bIns="6146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9247"/>
            <a:fld id="{5614ED26-2545-4E27-86AB-435CD28B547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1229247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122924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967" indent="-460967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764" indent="-384140" algn="l" defTabSz="1229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560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183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808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80430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054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9677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03" indent="-307312" algn="l" defTabSz="1229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624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247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871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8494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119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7742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2368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6991" algn="l" defTabSz="12292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9"/>
          <p:cNvSpPr>
            <a:spLocks noGrp="1"/>
          </p:cNvSpPr>
          <p:nvPr>
            <p:ph type="body" sz="quarter" idx="16"/>
          </p:nvPr>
        </p:nvSpPr>
        <p:spPr>
          <a:xfrm>
            <a:off x="4799857" y="2239387"/>
            <a:ext cx="6408711" cy="2077492"/>
          </a:xfrm>
          <a:prstGeom prst="rect">
            <a:avLst/>
          </a:prstGeo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 latinLnBrk="0">
              <a:defRPr/>
            </a:pPr>
            <a:r>
              <a:rPr lang="tr-TR" sz="4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Güvenli Ticaret Sistemi</a:t>
            </a:r>
          </a:p>
          <a:p>
            <a:pPr lvl="0" latinLnBrk="0">
              <a:defRPr/>
            </a:pPr>
            <a:r>
              <a:rPr lang="tr-TR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Bankkart Başak Tedarik Zinciri Finansmanı</a:t>
            </a:r>
            <a:endParaRPr lang="tr-TR" sz="4500" b="0" dirty="0">
              <a:solidFill>
                <a:srgbClr val="FF0000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2010594" y="1266826"/>
            <a:ext cx="2624600" cy="3682580"/>
          </a:xfrm>
          <a:custGeom>
            <a:avLst/>
            <a:gdLst>
              <a:gd name="T0" fmla="*/ 2394 w 3354"/>
              <a:gd name="T1" fmla="*/ 3805 h 4706"/>
              <a:gd name="T2" fmla="*/ 1627 w 3354"/>
              <a:gd name="T3" fmla="*/ 4547 h 4706"/>
              <a:gd name="T4" fmla="*/ 3189 w 3354"/>
              <a:gd name="T5" fmla="*/ 2384 h 4706"/>
              <a:gd name="T6" fmla="*/ 2119 w 3354"/>
              <a:gd name="T7" fmla="*/ 12 h 4706"/>
              <a:gd name="T8" fmla="*/ 1894 w 3354"/>
              <a:gd name="T9" fmla="*/ 365 h 4706"/>
              <a:gd name="T10" fmla="*/ 2178 w 3354"/>
              <a:gd name="T11" fmla="*/ 717 h 4706"/>
              <a:gd name="T12" fmla="*/ 2778 w 3354"/>
              <a:gd name="T13" fmla="*/ 2083 h 4706"/>
              <a:gd name="T14" fmla="*/ 2292 w 3354"/>
              <a:gd name="T15" fmla="*/ 2185 h 4706"/>
              <a:gd name="T16" fmla="*/ 2037 w 3354"/>
              <a:gd name="T17" fmla="*/ 2128 h 4706"/>
              <a:gd name="T18" fmla="*/ 2244 w 3354"/>
              <a:gd name="T19" fmla="*/ 1755 h 4706"/>
              <a:gd name="T20" fmla="*/ 2002 w 3354"/>
              <a:gd name="T21" fmla="*/ 1602 h 4706"/>
              <a:gd name="T22" fmla="*/ 1625 w 3354"/>
              <a:gd name="T23" fmla="*/ 1566 h 4706"/>
              <a:gd name="T24" fmla="*/ 1416 w 3354"/>
              <a:gd name="T25" fmla="*/ 170 h 4706"/>
              <a:gd name="T26" fmla="*/ 1065 w 3354"/>
              <a:gd name="T27" fmla="*/ 623 h 4706"/>
              <a:gd name="T28" fmla="*/ 842 w 3354"/>
              <a:gd name="T29" fmla="*/ 717 h 4706"/>
              <a:gd name="T30" fmla="*/ 73 w 3354"/>
              <a:gd name="T31" fmla="*/ 2234 h 4706"/>
              <a:gd name="T32" fmla="*/ 1075 w 3354"/>
              <a:gd name="T33" fmla="*/ 3710 h 4706"/>
              <a:gd name="T34" fmla="*/ 2015 w 3354"/>
              <a:gd name="T35" fmla="*/ 539 h 4706"/>
              <a:gd name="T36" fmla="*/ 1938 w 3354"/>
              <a:gd name="T37" fmla="*/ 4422 h 4706"/>
              <a:gd name="T38" fmla="*/ 2560 w 3354"/>
              <a:gd name="T39" fmla="*/ 4453 h 4706"/>
              <a:gd name="T40" fmla="*/ 2250 w 3354"/>
              <a:gd name="T41" fmla="*/ 4440 h 4706"/>
              <a:gd name="T42" fmla="*/ 2337 w 3354"/>
              <a:gd name="T43" fmla="*/ 4456 h 4706"/>
              <a:gd name="T44" fmla="*/ 2652 w 3354"/>
              <a:gd name="T45" fmla="*/ 4442 h 4706"/>
              <a:gd name="T46" fmla="*/ 2784 w 3354"/>
              <a:gd name="T47" fmla="*/ 4426 h 4706"/>
              <a:gd name="T48" fmla="*/ 2515 w 3354"/>
              <a:gd name="T49" fmla="*/ 4347 h 4706"/>
              <a:gd name="T50" fmla="*/ 2178 w 3354"/>
              <a:gd name="T51" fmla="*/ 4383 h 4706"/>
              <a:gd name="T52" fmla="*/ 2537 w 3354"/>
              <a:gd name="T53" fmla="*/ 4369 h 4706"/>
              <a:gd name="T54" fmla="*/ 2579 w 3354"/>
              <a:gd name="T55" fmla="*/ 4390 h 4706"/>
              <a:gd name="T56" fmla="*/ 2752 w 3354"/>
              <a:gd name="T57" fmla="*/ 4393 h 4706"/>
              <a:gd name="T58" fmla="*/ 2719 w 3354"/>
              <a:gd name="T59" fmla="*/ 4474 h 4706"/>
              <a:gd name="T60" fmla="*/ 1926 w 3354"/>
              <a:gd name="T61" fmla="*/ 4420 h 4706"/>
              <a:gd name="T62" fmla="*/ 2375 w 3354"/>
              <a:gd name="T63" fmla="*/ 4212 h 4706"/>
              <a:gd name="T64" fmla="*/ 1076 w 3354"/>
              <a:gd name="T65" fmla="*/ 2853 h 4706"/>
              <a:gd name="T66" fmla="*/ 994 w 3354"/>
              <a:gd name="T67" fmla="*/ 2680 h 4706"/>
              <a:gd name="T68" fmla="*/ 944 w 3354"/>
              <a:gd name="T69" fmla="*/ 2394 h 4706"/>
              <a:gd name="T70" fmla="*/ 1145 w 3354"/>
              <a:gd name="T71" fmla="*/ 1979 h 4706"/>
              <a:gd name="T72" fmla="*/ 2109 w 3354"/>
              <a:gd name="T73" fmla="*/ 3499 h 4706"/>
              <a:gd name="T74" fmla="*/ 1361 w 3354"/>
              <a:gd name="T75" fmla="*/ 3194 h 4706"/>
              <a:gd name="T76" fmla="*/ 1357 w 3354"/>
              <a:gd name="T77" fmla="*/ 2893 h 4706"/>
              <a:gd name="T78" fmla="*/ 1442 w 3354"/>
              <a:gd name="T79" fmla="*/ 3055 h 4706"/>
              <a:gd name="T80" fmla="*/ 1982 w 3354"/>
              <a:gd name="T81" fmla="*/ 2735 h 4706"/>
              <a:gd name="T82" fmla="*/ 2359 w 3354"/>
              <a:gd name="T83" fmla="*/ 2726 h 4706"/>
              <a:gd name="T84" fmla="*/ 1489 w 3354"/>
              <a:gd name="T85" fmla="*/ 2976 h 4706"/>
              <a:gd name="T86" fmla="*/ 1881 w 3354"/>
              <a:gd name="T87" fmla="*/ 3381 h 4706"/>
              <a:gd name="T88" fmla="*/ 1452 w 3354"/>
              <a:gd name="T89" fmla="*/ 4502 h 4706"/>
              <a:gd name="T90" fmla="*/ 1819 w 3354"/>
              <a:gd name="T91" fmla="*/ 3636 h 4706"/>
              <a:gd name="T92" fmla="*/ 2650 w 3354"/>
              <a:gd name="T93" fmla="*/ 1193 h 4706"/>
              <a:gd name="T94" fmla="*/ 2323 w 3354"/>
              <a:gd name="T95" fmla="*/ 620 h 4706"/>
              <a:gd name="T96" fmla="*/ 2958 w 3354"/>
              <a:gd name="T97" fmla="*/ 2435 h 4706"/>
              <a:gd name="T98" fmla="*/ 3085 w 3354"/>
              <a:gd name="T99" fmla="*/ 1767 h 4706"/>
              <a:gd name="T100" fmla="*/ 2295 w 3354"/>
              <a:gd name="T101" fmla="*/ 657 h 4706"/>
              <a:gd name="T102" fmla="*/ 2841 w 3354"/>
              <a:gd name="T103" fmla="*/ 2480 h 4706"/>
              <a:gd name="T104" fmla="*/ 2265 w 3354"/>
              <a:gd name="T105" fmla="*/ 2482 h 4706"/>
              <a:gd name="T106" fmla="*/ 2355 w 3354"/>
              <a:gd name="T107" fmla="*/ 2711 h 4706"/>
              <a:gd name="T108" fmla="*/ 1482 w 3354"/>
              <a:gd name="T109" fmla="*/ 1760 h 4706"/>
              <a:gd name="T110" fmla="*/ 2043 w 3354"/>
              <a:gd name="T111" fmla="*/ 1608 h 4706"/>
              <a:gd name="T112" fmla="*/ 1387 w 3354"/>
              <a:gd name="T113" fmla="*/ 611 h 4706"/>
              <a:gd name="T114" fmla="*/ 802 w 3354"/>
              <a:gd name="T115" fmla="*/ 620 h 4706"/>
              <a:gd name="T116" fmla="*/ 1205 w 3354"/>
              <a:gd name="T117" fmla="*/ 1711 h 4706"/>
              <a:gd name="T118" fmla="*/ 958 w 3354"/>
              <a:gd name="T119" fmla="*/ 1884 h 4706"/>
              <a:gd name="T120" fmla="*/ 867 w 3354"/>
              <a:gd name="T121" fmla="*/ 1438 h 4706"/>
              <a:gd name="T122" fmla="*/ 750 w 3354"/>
              <a:gd name="T123" fmla="*/ 1886 h 4706"/>
              <a:gd name="T124" fmla="*/ 498 w 3354"/>
              <a:gd name="T125" fmla="*/ 1258 h 4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4" h="4706">
                <a:moveTo>
                  <a:pt x="3149" y="4595"/>
                </a:moveTo>
                <a:lnTo>
                  <a:pt x="3149" y="4595"/>
                </a:lnTo>
                <a:lnTo>
                  <a:pt x="3155" y="4587"/>
                </a:lnTo>
                <a:lnTo>
                  <a:pt x="3161" y="4579"/>
                </a:lnTo>
                <a:lnTo>
                  <a:pt x="3163" y="4568"/>
                </a:lnTo>
                <a:lnTo>
                  <a:pt x="3164" y="4558"/>
                </a:lnTo>
                <a:lnTo>
                  <a:pt x="3164" y="4558"/>
                </a:lnTo>
                <a:lnTo>
                  <a:pt x="3164" y="4550"/>
                </a:lnTo>
                <a:lnTo>
                  <a:pt x="3162" y="4541"/>
                </a:lnTo>
                <a:lnTo>
                  <a:pt x="3191" y="4541"/>
                </a:lnTo>
                <a:lnTo>
                  <a:pt x="3191" y="4511"/>
                </a:lnTo>
                <a:lnTo>
                  <a:pt x="3170" y="4511"/>
                </a:lnTo>
                <a:lnTo>
                  <a:pt x="3170" y="4411"/>
                </a:lnTo>
                <a:lnTo>
                  <a:pt x="3170" y="4411"/>
                </a:lnTo>
                <a:lnTo>
                  <a:pt x="3169" y="4406"/>
                </a:lnTo>
                <a:lnTo>
                  <a:pt x="3165" y="4400"/>
                </a:lnTo>
                <a:lnTo>
                  <a:pt x="3159" y="4397"/>
                </a:lnTo>
                <a:lnTo>
                  <a:pt x="3156" y="4396"/>
                </a:lnTo>
                <a:lnTo>
                  <a:pt x="3152" y="4396"/>
                </a:lnTo>
                <a:lnTo>
                  <a:pt x="3066" y="4396"/>
                </a:lnTo>
                <a:lnTo>
                  <a:pt x="3035" y="4327"/>
                </a:lnTo>
                <a:lnTo>
                  <a:pt x="2932" y="4327"/>
                </a:lnTo>
                <a:lnTo>
                  <a:pt x="2932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12"/>
                </a:lnTo>
                <a:lnTo>
                  <a:pt x="2916" y="4412"/>
                </a:lnTo>
                <a:lnTo>
                  <a:pt x="2916" y="4407"/>
                </a:lnTo>
                <a:lnTo>
                  <a:pt x="2876" y="4407"/>
                </a:lnTo>
                <a:lnTo>
                  <a:pt x="2876" y="4334"/>
                </a:lnTo>
                <a:lnTo>
                  <a:pt x="2876" y="4334"/>
                </a:lnTo>
                <a:lnTo>
                  <a:pt x="2876" y="4333"/>
                </a:lnTo>
                <a:lnTo>
                  <a:pt x="2892" y="4333"/>
                </a:lnTo>
                <a:lnTo>
                  <a:pt x="2892" y="4331"/>
                </a:lnTo>
                <a:lnTo>
                  <a:pt x="2892" y="4331"/>
                </a:lnTo>
                <a:lnTo>
                  <a:pt x="2892" y="4258"/>
                </a:lnTo>
                <a:lnTo>
                  <a:pt x="2892" y="4258"/>
                </a:lnTo>
                <a:lnTo>
                  <a:pt x="2892" y="4253"/>
                </a:lnTo>
                <a:lnTo>
                  <a:pt x="2429" y="4253"/>
                </a:lnTo>
                <a:lnTo>
                  <a:pt x="2429" y="4253"/>
                </a:lnTo>
                <a:lnTo>
                  <a:pt x="2428" y="4252"/>
                </a:lnTo>
                <a:lnTo>
                  <a:pt x="2418" y="4240"/>
                </a:lnTo>
                <a:lnTo>
                  <a:pt x="2407" y="4226"/>
                </a:lnTo>
                <a:lnTo>
                  <a:pt x="2407" y="4226"/>
                </a:lnTo>
                <a:lnTo>
                  <a:pt x="2405" y="4223"/>
                </a:lnTo>
                <a:lnTo>
                  <a:pt x="2404" y="4217"/>
                </a:lnTo>
                <a:lnTo>
                  <a:pt x="2404" y="4217"/>
                </a:lnTo>
                <a:lnTo>
                  <a:pt x="2405" y="4215"/>
                </a:lnTo>
                <a:lnTo>
                  <a:pt x="2406" y="4212"/>
                </a:lnTo>
                <a:lnTo>
                  <a:pt x="2411" y="4209"/>
                </a:lnTo>
                <a:lnTo>
                  <a:pt x="2411" y="4209"/>
                </a:lnTo>
                <a:lnTo>
                  <a:pt x="2411" y="4208"/>
                </a:lnTo>
                <a:lnTo>
                  <a:pt x="2411" y="4207"/>
                </a:lnTo>
                <a:lnTo>
                  <a:pt x="2410" y="4202"/>
                </a:lnTo>
                <a:lnTo>
                  <a:pt x="2406" y="4192"/>
                </a:lnTo>
                <a:lnTo>
                  <a:pt x="2406" y="4192"/>
                </a:lnTo>
                <a:lnTo>
                  <a:pt x="2405" y="4183"/>
                </a:lnTo>
                <a:lnTo>
                  <a:pt x="2405" y="4172"/>
                </a:lnTo>
                <a:lnTo>
                  <a:pt x="2406" y="4151"/>
                </a:lnTo>
                <a:lnTo>
                  <a:pt x="2406" y="4151"/>
                </a:lnTo>
                <a:lnTo>
                  <a:pt x="2407" y="4146"/>
                </a:lnTo>
                <a:lnTo>
                  <a:pt x="2407" y="4142"/>
                </a:lnTo>
                <a:lnTo>
                  <a:pt x="2406" y="4137"/>
                </a:lnTo>
                <a:lnTo>
                  <a:pt x="2405" y="4130"/>
                </a:lnTo>
                <a:lnTo>
                  <a:pt x="2405" y="4130"/>
                </a:lnTo>
                <a:lnTo>
                  <a:pt x="2404" y="4106"/>
                </a:lnTo>
                <a:lnTo>
                  <a:pt x="2403" y="4091"/>
                </a:lnTo>
                <a:lnTo>
                  <a:pt x="2404" y="4077"/>
                </a:lnTo>
                <a:lnTo>
                  <a:pt x="2404" y="4077"/>
                </a:lnTo>
                <a:lnTo>
                  <a:pt x="2405" y="4070"/>
                </a:lnTo>
                <a:lnTo>
                  <a:pt x="2405" y="4061"/>
                </a:lnTo>
                <a:lnTo>
                  <a:pt x="2404" y="4040"/>
                </a:lnTo>
                <a:lnTo>
                  <a:pt x="2402" y="4034"/>
                </a:lnTo>
                <a:lnTo>
                  <a:pt x="2402" y="4034"/>
                </a:lnTo>
                <a:lnTo>
                  <a:pt x="2409" y="4034"/>
                </a:lnTo>
                <a:lnTo>
                  <a:pt x="2409" y="4034"/>
                </a:lnTo>
                <a:lnTo>
                  <a:pt x="2411" y="4033"/>
                </a:lnTo>
                <a:lnTo>
                  <a:pt x="2412" y="4031"/>
                </a:lnTo>
                <a:lnTo>
                  <a:pt x="2413" y="4028"/>
                </a:lnTo>
                <a:lnTo>
                  <a:pt x="2413" y="4028"/>
                </a:lnTo>
                <a:lnTo>
                  <a:pt x="2410" y="3956"/>
                </a:lnTo>
                <a:lnTo>
                  <a:pt x="2410" y="3956"/>
                </a:lnTo>
                <a:lnTo>
                  <a:pt x="2411" y="3953"/>
                </a:lnTo>
                <a:lnTo>
                  <a:pt x="2412" y="3948"/>
                </a:lnTo>
                <a:lnTo>
                  <a:pt x="2416" y="3944"/>
                </a:lnTo>
                <a:lnTo>
                  <a:pt x="2416" y="3944"/>
                </a:lnTo>
                <a:lnTo>
                  <a:pt x="2419" y="3938"/>
                </a:lnTo>
                <a:lnTo>
                  <a:pt x="2421" y="3934"/>
                </a:lnTo>
                <a:lnTo>
                  <a:pt x="2423" y="3931"/>
                </a:lnTo>
                <a:lnTo>
                  <a:pt x="2423" y="3931"/>
                </a:lnTo>
                <a:lnTo>
                  <a:pt x="2423" y="3929"/>
                </a:lnTo>
                <a:lnTo>
                  <a:pt x="2424" y="3926"/>
                </a:lnTo>
                <a:lnTo>
                  <a:pt x="2426" y="3924"/>
                </a:lnTo>
                <a:lnTo>
                  <a:pt x="2431" y="3917"/>
                </a:lnTo>
                <a:lnTo>
                  <a:pt x="2431" y="3917"/>
                </a:lnTo>
                <a:lnTo>
                  <a:pt x="2431" y="3914"/>
                </a:lnTo>
                <a:lnTo>
                  <a:pt x="2432" y="3910"/>
                </a:lnTo>
                <a:lnTo>
                  <a:pt x="2434" y="3907"/>
                </a:lnTo>
                <a:lnTo>
                  <a:pt x="2434" y="3907"/>
                </a:lnTo>
                <a:lnTo>
                  <a:pt x="2435" y="3888"/>
                </a:lnTo>
                <a:lnTo>
                  <a:pt x="2435" y="3888"/>
                </a:lnTo>
                <a:lnTo>
                  <a:pt x="2436" y="3881"/>
                </a:lnTo>
                <a:lnTo>
                  <a:pt x="2436" y="3881"/>
                </a:lnTo>
                <a:lnTo>
                  <a:pt x="2435" y="3872"/>
                </a:lnTo>
                <a:lnTo>
                  <a:pt x="2432" y="3860"/>
                </a:lnTo>
                <a:lnTo>
                  <a:pt x="2428" y="3849"/>
                </a:lnTo>
                <a:lnTo>
                  <a:pt x="2425" y="3841"/>
                </a:lnTo>
                <a:lnTo>
                  <a:pt x="2425" y="3841"/>
                </a:lnTo>
                <a:lnTo>
                  <a:pt x="2421" y="3832"/>
                </a:lnTo>
                <a:lnTo>
                  <a:pt x="2418" y="3821"/>
                </a:lnTo>
                <a:lnTo>
                  <a:pt x="2412" y="3807"/>
                </a:lnTo>
                <a:lnTo>
                  <a:pt x="2412" y="3800"/>
                </a:lnTo>
                <a:lnTo>
                  <a:pt x="2412" y="3800"/>
                </a:lnTo>
                <a:lnTo>
                  <a:pt x="2412" y="3798"/>
                </a:lnTo>
                <a:lnTo>
                  <a:pt x="2412" y="3791"/>
                </a:lnTo>
                <a:lnTo>
                  <a:pt x="2412" y="3791"/>
                </a:lnTo>
                <a:lnTo>
                  <a:pt x="2411" y="3790"/>
                </a:lnTo>
                <a:lnTo>
                  <a:pt x="2410" y="3787"/>
                </a:lnTo>
                <a:lnTo>
                  <a:pt x="2406" y="3786"/>
                </a:lnTo>
                <a:lnTo>
                  <a:pt x="2402" y="3786"/>
                </a:lnTo>
                <a:lnTo>
                  <a:pt x="2399" y="3787"/>
                </a:lnTo>
                <a:lnTo>
                  <a:pt x="2399" y="3787"/>
                </a:lnTo>
                <a:lnTo>
                  <a:pt x="2392" y="3788"/>
                </a:lnTo>
                <a:lnTo>
                  <a:pt x="2392" y="3788"/>
                </a:lnTo>
                <a:lnTo>
                  <a:pt x="2390" y="3792"/>
                </a:lnTo>
                <a:lnTo>
                  <a:pt x="2389" y="3794"/>
                </a:lnTo>
                <a:lnTo>
                  <a:pt x="2389" y="3798"/>
                </a:lnTo>
                <a:lnTo>
                  <a:pt x="2390" y="3801"/>
                </a:lnTo>
                <a:lnTo>
                  <a:pt x="2390" y="3801"/>
                </a:lnTo>
                <a:lnTo>
                  <a:pt x="2394" y="3805"/>
                </a:lnTo>
                <a:lnTo>
                  <a:pt x="2397" y="3808"/>
                </a:lnTo>
                <a:lnTo>
                  <a:pt x="2402" y="3812"/>
                </a:lnTo>
                <a:lnTo>
                  <a:pt x="2403" y="3816"/>
                </a:lnTo>
                <a:lnTo>
                  <a:pt x="2403" y="3816"/>
                </a:lnTo>
                <a:lnTo>
                  <a:pt x="2404" y="3824"/>
                </a:lnTo>
                <a:lnTo>
                  <a:pt x="2405" y="3829"/>
                </a:lnTo>
                <a:lnTo>
                  <a:pt x="2405" y="3830"/>
                </a:lnTo>
                <a:lnTo>
                  <a:pt x="2405" y="3830"/>
                </a:lnTo>
                <a:lnTo>
                  <a:pt x="2402" y="3827"/>
                </a:lnTo>
                <a:lnTo>
                  <a:pt x="2397" y="3826"/>
                </a:lnTo>
                <a:lnTo>
                  <a:pt x="2397" y="3826"/>
                </a:lnTo>
                <a:lnTo>
                  <a:pt x="2383" y="3824"/>
                </a:lnTo>
                <a:lnTo>
                  <a:pt x="2373" y="3826"/>
                </a:lnTo>
                <a:lnTo>
                  <a:pt x="2366" y="3829"/>
                </a:lnTo>
                <a:lnTo>
                  <a:pt x="2360" y="3834"/>
                </a:lnTo>
                <a:lnTo>
                  <a:pt x="2356" y="3838"/>
                </a:lnTo>
                <a:lnTo>
                  <a:pt x="2354" y="3842"/>
                </a:lnTo>
                <a:lnTo>
                  <a:pt x="2353" y="3846"/>
                </a:lnTo>
                <a:lnTo>
                  <a:pt x="2353" y="3846"/>
                </a:lnTo>
                <a:lnTo>
                  <a:pt x="2350" y="3848"/>
                </a:lnTo>
                <a:lnTo>
                  <a:pt x="2350" y="3848"/>
                </a:lnTo>
                <a:lnTo>
                  <a:pt x="2347" y="3852"/>
                </a:lnTo>
                <a:lnTo>
                  <a:pt x="2346" y="3856"/>
                </a:lnTo>
                <a:lnTo>
                  <a:pt x="2346" y="3858"/>
                </a:lnTo>
                <a:lnTo>
                  <a:pt x="2347" y="3860"/>
                </a:lnTo>
                <a:lnTo>
                  <a:pt x="2351" y="3863"/>
                </a:lnTo>
                <a:lnTo>
                  <a:pt x="2353" y="3864"/>
                </a:lnTo>
                <a:lnTo>
                  <a:pt x="2353" y="3879"/>
                </a:lnTo>
                <a:lnTo>
                  <a:pt x="2353" y="3879"/>
                </a:lnTo>
                <a:lnTo>
                  <a:pt x="2354" y="3880"/>
                </a:lnTo>
                <a:lnTo>
                  <a:pt x="2347" y="3881"/>
                </a:lnTo>
                <a:lnTo>
                  <a:pt x="2347" y="3881"/>
                </a:lnTo>
                <a:lnTo>
                  <a:pt x="2341" y="3881"/>
                </a:lnTo>
                <a:lnTo>
                  <a:pt x="2337" y="3883"/>
                </a:lnTo>
                <a:lnTo>
                  <a:pt x="2326" y="3887"/>
                </a:lnTo>
                <a:lnTo>
                  <a:pt x="2314" y="3893"/>
                </a:lnTo>
                <a:lnTo>
                  <a:pt x="2314" y="3893"/>
                </a:lnTo>
                <a:lnTo>
                  <a:pt x="2300" y="3903"/>
                </a:lnTo>
                <a:lnTo>
                  <a:pt x="2277" y="3917"/>
                </a:lnTo>
                <a:lnTo>
                  <a:pt x="2277" y="3917"/>
                </a:lnTo>
                <a:lnTo>
                  <a:pt x="2273" y="3919"/>
                </a:lnTo>
                <a:lnTo>
                  <a:pt x="2271" y="3922"/>
                </a:lnTo>
                <a:lnTo>
                  <a:pt x="2270" y="3924"/>
                </a:lnTo>
                <a:lnTo>
                  <a:pt x="2270" y="3926"/>
                </a:lnTo>
                <a:lnTo>
                  <a:pt x="2270" y="3930"/>
                </a:lnTo>
                <a:lnTo>
                  <a:pt x="2270" y="3931"/>
                </a:lnTo>
                <a:lnTo>
                  <a:pt x="2270" y="3931"/>
                </a:lnTo>
                <a:lnTo>
                  <a:pt x="2282" y="3970"/>
                </a:lnTo>
                <a:lnTo>
                  <a:pt x="2282" y="3970"/>
                </a:lnTo>
                <a:lnTo>
                  <a:pt x="2285" y="3980"/>
                </a:lnTo>
                <a:lnTo>
                  <a:pt x="2286" y="3990"/>
                </a:lnTo>
                <a:lnTo>
                  <a:pt x="2286" y="3990"/>
                </a:lnTo>
                <a:lnTo>
                  <a:pt x="2288" y="3996"/>
                </a:lnTo>
                <a:lnTo>
                  <a:pt x="2289" y="3999"/>
                </a:lnTo>
                <a:lnTo>
                  <a:pt x="2289" y="3999"/>
                </a:lnTo>
                <a:lnTo>
                  <a:pt x="2299" y="4016"/>
                </a:lnTo>
                <a:lnTo>
                  <a:pt x="2299" y="4016"/>
                </a:lnTo>
                <a:lnTo>
                  <a:pt x="2301" y="4018"/>
                </a:lnTo>
                <a:lnTo>
                  <a:pt x="2302" y="4018"/>
                </a:lnTo>
                <a:lnTo>
                  <a:pt x="2303" y="4017"/>
                </a:lnTo>
                <a:lnTo>
                  <a:pt x="2303" y="4011"/>
                </a:lnTo>
                <a:lnTo>
                  <a:pt x="2306" y="4020"/>
                </a:lnTo>
                <a:lnTo>
                  <a:pt x="2303" y="4036"/>
                </a:lnTo>
                <a:lnTo>
                  <a:pt x="2303" y="4036"/>
                </a:lnTo>
                <a:lnTo>
                  <a:pt x="2301" y="4050"/>
                </a:lnTo>
                <a:lnTo>
                  <a:pt x="2300" y="4056"/>
                </a:lnTo>
                <a:lnTo>
                  <a:pt x="2299" y="4062"/>
                </a:lnTo>
                <a:lnTo>
                  <a:pt x="2299" y="4062"/>
                </a:lnTo>
                <a:lnTo>
                  <a:pt x="2300" y="4082"/>
                </a:lnTo>
                <a:lnTo>
                  <a:pt x="2300" y="4101"/>
                </a:lnTo>
                <a:lnTo>
                  <a:pt x="2300" y="4123"/>
                </a:lnTo>
                <a:lnTo>
                  <a:pt x="2300" y="4123"/>
                </a:lnTo>
                <a:lnTo>
                  <a:pt x="2299" y="4130"/>
                </a:lnTo>
                <a:lnTo>
                  <a:pt x="2296" y="4145"/>
                </a:lnTo>
                <a:lnTo>
                  <a:pt x="2296" y="4145"/>
                </a:lnTo>
                <a:lnTo>
                  <a:pt x="2295" y="4160"/>
                </a:lnTo>
                <a:lnTo>
                  <a:pt x="2295" y="4185"/>
                </a:lnTo>
                <a:lnTo>
                  <a:pt x="2295" y="4216"/>
                </a:lnTo>
                <a:lnTo>
                  <a:pt x="2295" y="4216"/>
                </a:lnTo>
                <a:lnTo>
                  <a:pt x="2295" y="4218"/>
                </a:lnTo>
                <a:lnTo>
                  <a:pt x="2294" y="4222"/>
                </a:lnTo>
                <a:lnTo>
                  <a:pt x="2294" y="4222"/>
                </a:lnTo>
                <a:lnTo>
                  <a:pt x="2294" y="4225"/>
                </a:lnTo>
                <a:lnTo>
                  <a:pt x="2294" y="4229"/>
                </a:lnTo>
                <a:lnTo>
                  <a:pt x="2295" y="4233"/>
                </a:lnTo>
                <a:lnTo>
                  <a:pt x="2295" y="4241"/>
                </a:lnTo>
                <a:lnTo>
                  <a:pt x="2295" y="4241"/>
                </a:lnTo>
                <a:lnTo>
                  <a:pt x="2294" y="4253"/>
                </a:lnTo>
                <a:lnTo>
                  <a:pt x="2075" y="4253"/>
                </a:lnTo>
                <a:lnTo>
                  <a:pt x="2075" y="4266"/>
                </a:lnTo>
                <a:lnTo>
                  <a:pt x="2075" y="4266"/>
                </a:lnTo>
                <a:lnTo>
                  <a:pt x="2075" y="4320"/>
                </a:lnTo>
                <a:lnTo>
                  <a:pt x="2075" y="4320"/>
                </a:lnTo>
                <a:lnTo>
                  <a:pt x="2075" y="4328"/>
                </a:lnTo>
                <a:lnTo>
                  <a:pt x="1903" y="4328"/>
                </a:lnTo>
                <a:lnTo>
                  <a:pt x="1903" y="4341"/>
                </a:lnTo>
                <a:lnTo>
                  <a:pt x="1903" y="4341"/>
                </a:lnTo>
                <a:lnTo>
                  <a:pt x="1903" y="4396"/>
                </a:lnTo>
                <a:lnTo>
                  <a:pt x="1903" y="4396"/>
                </a:lnTo>
                <a:lnTo>
                  <a:pt x="1903" y="4407"/>
                </a:lnTo>
                <a:lnTo>
                  <a:pt x="1868" y="4407"/>
                </a:lnTo>
                <a:lnTo>
                  <a:pt x="1868" y="4420"/>
                </a:lnTo>
                <a:lnTo>
                  <a:pt x="1869" y="4420"/>
                </a:lnTo>
                <a:lnTo>
                  <a:pt x="1869" y="4474"/>
                </a:lnTo>
                <a:lnTo>
                  <a:pt x="1868" y="4474"/>
                </a:lnTo>
                <a:lnTo>
                  <a:pt x="1868" y="4485"/>
                </a:lnTo>
                <a:lnTo>
                  <a:pt x="1851" y="4485"/>
                </a:lnTo>
                <a:lnTo>
                  <a:pt x="1822" y="4522"/>
                </a:lnTo>
                <a:lnTo>
                  <a:pt x="1822" y="4526"/>
                </a:lnTo>
                <a:lnTo>
                  <a:pt x="1797" y="4526"/>
                </a:lnTo>
                <a:lnTo>
                  <a:pt x="1797" y="4538"/>
                </a:lnTo>
                <a:lnTo>
                  <a:pt x="1822" y="4538"/>
                </a:lnTo>
                <a:lnTo>
                  <a:pt x="1822" y="4541"/>
                </a:lnTo>
                <a:lnTo>
                  <a:pt x="1894" y="4541"/>
                </a:lnTo>
                <a:lnTo>
                  <a:pt x="1894" y="4541"/>
                </a:lnTo>
                <a:lnTo>
                  <a:pt x="1892" y="4550"/>
                </a:lnTo>
                <a:lnTo>
                  <a:pt x="1892" y="4558"/>
                </a:lnTo>
                <a:lnTo>
                  <a:pt x="1892" y="4558"/>
                </a:lnTo>
                <a:lnTo>
                  <a:pt x="1893" y="4568"/>
                </a:lnTo>
                <a:lnTo>
                  <a:pt x="1895" y="4579"/>
                </a:lnTo>
                <a:lnTo>
                  <a:pt x="1900" y="4587"/>
                </a:lnTo>
                <a:lnTo>
                  <a:pt x="1907" y="4595"/>
                </a:lnTo>
                <a:lnTo>
                  <a:pt x="1615" y="4595"/>
                </a:lnTo>
                <a:lnTo>
                  <a:pt x="1615" y="4595"/>
                </a:lnTo>
                <a:lnTo>
                  <a:pt x="1621" y="4587"/>
                </a:lnTo>
                <a:lnTo>
                  <a:pt x="1621" y="4586"/>
                </a:lnTo>
                <a:lnTo>
                  <a:pt x="1622" y="4586"/>
                </a:lnTo>
                <a:lnTo>
                  <a:pt x="1622" y="4586"/>
                </a:lnTo>
                <a:lnTo>
                  <a:pt x="1624" y="4573"/>
                </a:lnTo>
                <a:lnTo>
                  <a:pt x="1627" y="4560"/>
                </a:lnTo>
                <a:lnTo>
                  <a:pt x="1627" y="4547"/>
                </a:lnTo>
                <a:lnTo>
                  <a:pt x="1625" y="4537"/>
                </a:lnTo>
                <a:lnTo>
                  <a:pt x="1625" y="4537"/>
                </a:lnTo>
                <a:lnTo>
                  <a:pt x="1623" y="4525"/>
                </a:lnTo>
                <a:lnTo>
                  <a:pt x="1618" y="4514"/>
                </a:lnTo>
                <a:lnTo>
                  <a:pt x="1614" y="4504"/>
                </a:lnTo>
                <a:lnTo>
                  <a:pt x="1609" y="4495"/>
                </a:lnTo>
                <a:lnTo>
                  <a:pt x="1603" y="4488"/>
                </a:lnTo>
                <a:lnTo>
                  <a:pt x="1598" y="4481"/>
                </a:lnTo>
                <a:lnTo>
                  <a:pt x="1586" y="4471"/>
                </a:lnTo>
                <a:lnTo>
                  <a:pt x="1586" y="4471"/>
                </a:lnTo>
                <a:lnTo>
                  <a:pt x="1618" y="4471"/>
                </a:lnTo>
                <a:lnTo>
                  <a:pt x="1661" y="4468"/>
                </a:lnTo>
                <a:lnTo>
                  <a:pt x="1661" y="4468"/>
                </a:lnTo>
                <a:lnTo>
                  <a:pt x="1672" y="4465"/>
                </a:lnTo>
                <a:lnTo>
                  <a:pt x="1682" y="4460"/>
                </a:lnTo>
                <a:lnTo>
                  <a:pt x="1690" y="4456"/>
                </a:lnTo>
                <a:lnTo>
                  <a:pt x="1697" y="4450"/>
                </a:lnTo>
                <a:lnTo>
                  <a:pt x="1704" y="4444"/>
                </a:lnTo>
                <a:lnTo>
                  <a:pt x="1709" y="4437"/>
                </a:lnTo>
                <a:lnTo>
                  <a:pt x="1713" y="4430"/>
                </a:lnTo>
                <a:lnTo>
                  <a:pt x="1717" y="4423"/>
                </a:lnTo>
                <a:lnTo>
                  <a:pt x="1722" y="4411"/>
                </a:lnTo>
                <a:lnTo>
                  <a:pt x="1725" y="4399"/>
                </a:lnTo>
                <a:lnTo>
                  <a:pt x="1727" y="4382"/>
                </a:lnTo>
                <a:lnTo>
                  <a:pt x="1727" y="4382"/>
                </a:lnTo>
                <a:lnTo>
                  <a:pt x="1726" y="4369"/>
                </a:lnTo>
                <a:lnTo>
                  <a:pt x="1724" y="4357"/>
                </a:lnTo>
                <a:lnTo>
                  <a:pt x="1719" y="4347"/>
                </a:lnTo>
                <a:lnTo>
                  <a:pt x="1715" y="4338"/>
                </a:lnTo>
                <a:lnTo>
                  <a:pt x="1708" y="4331"/>
                </a:lnTo>
                <a:lnTo>
                  <a:pt x="1702" y="4324"/>
                </a:lnTo>
                <a:lnTo>
                  <a:pt x="1695" y="4319"/>
                </a:lnTo>
                <a:lnTo>
                  <a:pt x="1688" y="4314"/>
                </a:lnTo>
                <a:lnTo>
                  <a:pt x="1674" y="4309"/>
                </a:lnTo>
                <a:lnTo>
                  <a:pt x="1661" y="4305"/>
                </a:lnTo>
                <a:lnTo>
                  <a:pt x="1650" y="4304"/>
                </a:lnTo>
                <a:lnTo>
                  <a:pt x="1558" y="4303"/>
                </a:lnTo>
                <a:lnTo>
                  <a:pt x="1557" y="4297"/>
                </a:lnTo>
                <a:lnTo>
                  <a:pt x="1605" y="4202"/>
                </a:lnTo>
                <a:lnTo>
                  <a:pt x="1784" y="3821"/>
                </a:lnTo>
                <a:lnTo>
                  <a:pt x="1782" y="3817"/>
                </a:lnTo>
                <a:lnTo>
                  <a:pt x="1784" y="3814"/>
                </a:lnTo>
                <a:lnTo>
                  <a:pt x="1788" y="3816"/>
                </a:lnTo>
                <a:lnTo>
                  <a:pt x="1964" y="3376"/>
                </a:lnTo>
                <a:lnTo>
                  <a:pt x="1961" y="3375"/>
                </a:lnTo>
                <a:lnTo>
                  <a:pt x="1965" y="3364"/>
                </a:lnTo>
                <a:lnTo>
                  <a:pt x="1968" y="3366"/>
                </a:lnTo>
                <a:lnTo>
                  <a:pt x="2125" y="2872"/>
                </a:lnTo>
                <a:lnTo>
                  <a:pt x="2135" y="2870"/>
                </a:lnTo>
                <a:lnTo>
                  <a:pt x="2165" y="3081"/>
                </a:lnTo>
                <a:lnTo>
                  <a:pt x="2148" y="3084"/>
                </a:lnTo>
                <a:lnTo>
                  <a:pt x="2155" y="3129"/>
                </a:lnTo>
                <a:lnTo>
                  <a:pt x="2139" y="3133"/>
                </a:lnTo>
                <a:lnTo>
                  <a:pt x="2165" y="3279"/>
                </a:lnTo>
                <a:lnTo>
                  <a:pt x="2184" y="3275"/>
                </a:lnTo>
                <a:lnTo>
                  <a:pt x="2192" y="3326"/>
                </a:lnTo>
                <a:lnTo>
                  <a:pt x="2194" y="3326"/>
                </a:lnTo>
                <a:lnTo>
                  <a:pt x="2197" y="3338"/>
                </a:lnTo>
                <a:lnTo>
                  <a:pt x="1959" y="3680"/>
                </a:lnTo>
                <a:lnTo>
                  <a:pt x="1972" y="3688"/>
                </a:lnTo>
                <a:lnTo>
                  <a:pt x="1972" y="3688"/>
                </a:lnTo>
                <a:lnTo>
                  <a:pt x="2026" y="3725"/>
                </a:lnTo>
                <a:lnTo>
                  <a:pt x="2026" y="3725"/>
                </a:lnTo>
                <a:lnTo>
                  <a:pt x="2038" y="3734"/>
                </a:lnTo>
                <a:lnTo>
                  <a:pt x="2491" y="3082"/>
                </a:lnTo>
                <a:lnTo>
                  <a:pt x="2491" y="4113"/>
                </a:lnTo>
                <a:lnTo>
                  <a:pt x="3101" y="4113"/>
                </a:lnTo>
                <a:lnTo>
                  <a:pt x="3101" y="4113"/>
                </a:lnTo>
                <a:lnTo>
                  <a:pt x="3079" y="4044"/>
                </a:lnTo>
                <a:lnTo>
                  <a:pt x="3057" y="3976"/>
                </a:lnTo>
                <a:lnTo>
                  <a:pt x="3033" y="3909"/>
                </a:lnTo>
                <a:lnTo>
                  <a:pt x="3008" y="3844"/>
                </a:lnTo>
                <a:lnTo>
                  <a:pt x="3008" y="3844"/>
                </a:lnTo>
                <a:lnTo>
                  <a:pt x="2990" y="3805"/>
                </a:lnTo>
                <a:lnTo>
                  <a:pt x="2974" y="3766"/>
                </a:lnTo>
                <a:lnTo>
                  <a:pt x="2957" y="3731"/>
                </a:lnTo>
                <a:lnTo>
                  <a:pt x="2939" y="3696"/>
                </a:lnTo>
                <a:lnTo>
                  <a:pt x="2921" y="3663"/>
                </a:lnTo>
                <a:lnTo>
                  <a:pt x="2901" y="3633"/>
                </a:lnTo>
                <a:lnTo>
                  <a:pt x="2880" y="3604"/>
                </a:lnTo>
                <a:lnTo>
                  <a:pt x="2858" y="3576"/>
                </a:lnTo>
                <a:lnTo>
                  <a:pt x="2835" y="3551"/>
                </a:lnTo>
                <a:lnTo>
                  <a:pt x="2809" y="3528"/>
                </a:lnTo>
                <a:lnTo>
                  <a:pt x="2782" y="3505"/>
                </a:lnTo>
                <a:lnTo>
                  <a:pt x="2753" y="3485"/>
                </a:lnTo>
                <a:lnTo>
                  <a:pt x="2721" y="3465"/>
                </a:lnTo>
                <a:lnTo>
                  <a:pt x="2687" y="3448"/>
                </a:lnTo>
                <a:lnTo>
                  <a:pt x="2650" y="3432"/>
                </a:lnTo>
                <a:lnTo>
                  <a:pt x="2610" y="3417"/>
                </a:lnTo>
                <a:lnTo>
                  <a:pt x="2610" y="3417"/>
                </a:lnTo>
                <a:lnTo>
                  <a:pt x="2599" y="3384"/>
                </a:lnTo>
                <a:lnTo>
                  <a:pt x="2587" y="3348"/>
                </a:lnTo>
                <a:lnTo>
                  <a:pt x="2574" y="3305"/>
                </a:lnTo>
                <a:lnTo>
                  <a:pt x="2562" y="3259"/>
                </a:lnTo>
                <a:lnTo>
                  <a:pt x="2550" y="3213"/>
                </a:lnTo>
                <a:lnTo>
                  <a:pt x="2546" y="3191"/>
                </a:lnTo>
                <a:lnTo>
                  <a:pt x="2543" y="3170"/>
                </a:lnTo>
                <a:lnTo>
                  <a:pt x="2542" y="3152"/>
                </a:lnTo>
                <a:lnTo>
                  <a:pt x="2542" y="3136"/>
                </a:lnTo>
                <a:lnTo>
                  <a:pt x="2542" y="3136"/>
                </a:lnTo>
                <a:lnTo>
                  <a:pt x="2543" y="3122"/>
                </a:lnTo>
                <a:lnTo>
                  <a:pt x="2545" y="3111"/>
                </a:lnTo>
                <a:lnTo>
                  <a:pt x="2548" y="3100"/>
                </a:lnTo>
                <a:lnTo>
                  <a:pt x="2551" y="3091"/>
                </a:lnTo>
                <a:lnTo>
                  <a:pt x="2555" y="3083"/>
                </a:lnTo>
                <a:lnTo>
                  <a:pt x="2558" y="3076"/>
                </a:lnTo>
                <a:lnTo>
                  <a:pt x="2566" y="3064"/>
                </a:lnTo>
                <a:lnTo>
                  <a:pt x="2574" y="3057"/>
                </a:lnTo>
                <a:lnTo>
                  <a:pt x="2581" y="3053"/>
                </a:lnTo>
                <a:lnTo>
                  <a:pt x="2587" y="3050"/>
                </a:lnTo>
                <a:lnTo>
                  <a:pt x="2587" y="3050"/>
                </a:lnTo>
                <a:lnTo>
                  <a:pt x="2610" y="3041"/>
                </a:lnTo>
                <a:lnTo>
                  <a:pt x="2632" y="3031"/>
                </a:lnTo>
                <a:lnTo>
                  <a:pt x="2654" y="3019"/>
                </a:lnTo>
                <a:lnTo>
                  <a:pt x="2676" y="3008"/>
                </a:lnTo>
                <a:lnTo>
                  <a:pt x="2698" y="2996"/>
                </a:lnTo>
                <a:lnTo>
                  <a:pt x="2719" y="2982"/>
                </a:lnTo>
                <a:lnTo>
                  <a:pt x="2761" y="2954"/>
                </a:lnTo>
                <a:lnTo>
                  <a:pt x="2801" y="2924"/>
                </a:lnTo>
                <a:lnTo>
                  <a:pt x="2841" y="2891"/>
                </a:lnTo>
                <a:lnTo>
                  <a:pt x="2880" y="2856"/>
                </a:lnTo>
                <a:lnTo>
                  <a:pt x="2916" y="2818"/>
                </a:lnTo>
                <a:lnTo>
                  <a:pt x="2952" y="2778"/>
                </a:lnTo>
                <a:lnTo>
                  <a:pt x="2987" y="2735"/>
                </a:lnTo>
                <a:lnTo>
                  <a:pt x="3020" y="2691"/>
                </a:lnTo>
                <a:lnTo>
                  <a:pt x="3052" y="2645"/>
                </a:lnTo>
                <a:lnTo>
                  <a:pt x="3082" y="2596"/>
                </a:lnTo>
                <a:lnTo>
                  <a:pt x="3111" y="2546"/>
                </a:lnTo>
                <a:lnTo>
                  <a:pt x="3139" y="2494"/>
                </a:lnTo>
                <a:lnTo>
                  <a:pt x="3165" y="2440"/>
                </a:lnTo>
                <a:lnTo>
                  <a:pt x="3189" y="2384"/>
                </a:lnTo>
                <a:lnTo>
                  <a:pt x="3213" y="2328"/>
                </a:lnTo>
                <a:lnTo>
                  <a:pt x="3234" y="2268"/>
                </a:lnTo>
                <a:lnTo>
                  <a:pt x="3253" y="2207"/>
                </a:lnTo>
                <a:lnTo>
                  <a:pt x="3272" y="2146"/>
                </a:lnTo>
                <a:lnTo>
                  <a:pt x="3288" y="2082"/>
                </a:lnTo>
                <a:lnTo>
                  <a:pt x="3302" y="2017"/>
                </a:lnTo>
                <a:lnTo>
                  <a:pt x="3315" y="1951"/>
                </a:lnTo>
                <a:lnTo>
                  <a:pt x="3326" y="1884"/>
                </a:lnTo>
                <a:lnTo>
                  <a:pt x="3335" y="1815"/>
                </a:lnTo>
                <a:lnTo>
                  <a:pt x="3342" y="1746"/>
                </a:lnTo>
                <a:lnTo>
                  <a:pt x="3348" y="1676"/>
                </a:lnTo>
                <a:lnTo>
                  <a:pt x="3352" y="1605"/>
                </a:lnTo>
                <a:lnTo>
                  <a:pt x="3354" y="1533"/>
                </a:lnTo>
                <a:lnTo>
                  <a:pt x="3354" y="1460"/>
                </a:lnTo>
                <a:lnTo>
                  <a:pt x="3352" y="1386"/>
                </a:lnTo>
                <a:lnTo>
                  <a:pt x="3352" y="1386"/>
                </a:lnTo>
                <a:lnTo>
                  <a:pt x="3348" y="1344"/>
                </a:lnTo>
                <a:lnTo>
                  <a:pt x="3345" y="1301"/>
                </a:lnTo>
                <a:lnTo>
                  <a:pt x="3340" y="1260"/>
                </a:lnTo>
                <a:lnTo>
                  <a:pt x="3334" y="1220"/>
                </a:lnTo>
                <a:lnTo>
                  <a:pt x="3327" y="1181"/>
                </a:lnTo>
                <a:lnTo>
                  <a:pt x="3319" y="1141"/>
                </a:lnTo>
                <a:lnTo>
                  <a:pt x="3311" y="1104"/>
                </a:lnTo>
                <a:lnTo>
                  <a:pt x="3301" y="1066"/>
                </a:lnTo>
                <a:lnTo>
                  <a:pt x="3290" y="1030"/>
                </a:lnTo>
                <a:lnTo>
                  <a:pt x="3279" y="994"/>
                </a:lnTo>
                <a:lnTo>
                  <a:pt x="3266" y="959"/>
                </a:lnTo>
                <a:lnTo>
                  <a:pt x="3252" y="926"/>
                </a:lnTo>
                <a:lnTo>
                  <a:pt x="3238" y="892"/>
                </a:lnTo>
                <a:lnTo>
                  <a:pt x="3223" y="858"/>
                </a:lnTo>
                <a:lnTo>
                  <a:pt x="3208" y="827"/>
                </a:lnTo>
                <a:lnTo>
                  <a:pt x="3191" y="796"/>
                </a:lnTo>
                <a:lnTo>
                  <a:pt x="3129" y="796"/>
                </a:lnTo>
                <a:lnTo>
                  <a:pt x="3129" y="796"/>
                </a:lnTo>
                <a:lnTo>
                  <a:pt x="3120" y="789"/>
                </a:lnTo>
                <a:lnTo>
                  <a:pt x="3111" y="782"/>
                </a:lnTo>
                <a:lnTo>
                  <a:pt x="3101" y="776"/>
                </a:lnTo>
                <a:lnTo>
                  <a:pt x="3101" y="776"/>
                </a:lnTo>
                <a:lnTo>
                  <a:pt x="3101" y="775"/>
                </a:lnTo>
                <a:lnTo>
                  <a:pt x="3099" y="770"/>
                </a:lnTo>
                <a:lnTo>
                  <a:pt x="3097" y="768"/>
                </a:lnTo>
                <a:lnTo>
                  <a:pt x="3094" y="766"/>
                </a:lnTo>
                <a:lnTo>
                  <a:pt x="3091" y="765"/>
                </a:lnTo>
                <a:lnTo>
                  <a:pt x="3086" y="765"/>
                </a:lnTo>
                <a:lnTo>
                  <a:pt x="3085" y="750"/>
                </a:lnTo>
                <a:lnTo>
                  <a:pt x="3085" y="750"/>
                </a:lnTo>
                <a:lnTo>
                  <a:pt x="3086" y="747"/>
                </a:lnTo>
                <a:lnTo>
                  <a:pt x="3090" y="741"/>
                </a:lnTo>
                <a:lnTo>
                  <a:pt x="3093" y="732"/>
                </a:lnTo>
                <a:lnTo>
                  <a:pt x="3094" y="726"/>
                </a:lnTo>
                <a:lnTo>
                  <a:pt x="3096" y="721"/>
                </a:lnTo>
                <a:lnTo>
                  <a:pt x="3094" y="717"/>
                </a:lnTo>
                <a:lnTo>
                  <a:pt x="3098" y="717"/>
                </a:lnTo>
                <a:lnTo>
                  <a:pt x="3093" y="711"/>
                </a:lnTo>
                <a:lnTo>
                  <a:pt x="3093" y="711"/>
                </a:lnTo>
                <a:lnTo>
                  <a:pt x="3093" y="707"/>
                </a:lnTo>
                <a:lnTo>
                  <a:pt x="3091" y="701"/>
                </a:lnTo>
                <a:lnTo>
                  <a:pt x="3088" y="695"/>
                </a:lnTo>
                <a:lnTo>
                  <a:pt x="3083" y="688"/>
                </a:lnTo>
                <a:lnTo>
                  <a:pt x="3075" y="684"/>
                </a:lnTo>
                <a:lnTo>
                  <a:pt x="3069" y="680"/>
                </a:lnTo>
                <a:lnTo>
                  <a:pt x="3063" y="679"/>
                </a:lnTo>
                <a:lnTo>
                  <a:pt x="3056" y="678"/>
                </a:lnTo>
                <a:lnTo>
                  <a:pt x="3048" y="677"/>
                </a:lnTo>
                <a:lnTo>
                  <a:pt x="3048" y="677"/>
                </a:lnTo>
                <a:lnTo>
                  <a:pt x="3040" y="679"/>
                </a:lnTo>
                <a:lnTo>
                  <a:pt x="3034" y="681"/>
                </a:lnTo>
                <a:lnTo>
                  <a:pt x="3028" y="686"/>
                </a:lnTo>
                <a:lnTo>
                  <a:pt x="3024" y="692"/>
                </a:lnTo>
                <a:lnTo>
                  <a:pt x="3019" y="699"/>
                </a:lnTo>
                <a:lnTo>
                  <a:pt x="3015" y="709"/>
                </a:lnTo>
                <a:lnTo>
                  <a:pt x="3012" y="722"/>
                </a:lnTo>
                <a:lnTo>
                  <a:pt x="3004" y="726"/>
                </a:lnTo>
                <a:lnTo>
                  <a:pt x="3004" y="726"/>
                </a:lnTo>
                <a:lnTo>
                  <a:pt x="3004" y="731"/>
                </a:lnTo>
                <a:lnTo>
                  <a:pt x="3005" y="735"/>
                </a:lnTo>
                <a:lnTo>
                  <a:pt x="3008" y="736"/>
                </a:lnTo>
                <a:lnTo>
                  <a:pt x="3010" y="735"/>
                </a:lnTo>
                <a:lnTo>
                  <a:pt x="3010" y="735"/>
                </a:lnTo>
                <a:lnTo>
                  <a:pt x="3021" y="732"/>
                </a:lnTo>
                <a:lnTo>
                  <a:pt x="3020" y="738"/>
                </a:lnTo>
                <a:lnTo>
                  <a:pt x="3020" y="738"/>
                </a:lnTo>
                <a:lnTo>
                  <a:pt x="3018" y="743"/>
                </a:lnTo>
                <a:lnTo>
                  <a:pt x="3017" y="747"/>
                </a:lnTo>
                <a:lnTo>
                  <a:pt x="3017" y="748"/>
                </a:lnTo>
                <a:lnTo>
                  <a:pt x="3019" y="748"/>
                </a:lnTo>
                <a:lnTo>
                  <a:pt x="3023" y="750"/>
                </a:lnTo>
                <a:lnTo>
                  <a:pt x="3026" y="759"/>
                </a:lnTo>
                <a:lnTo>
                  <a:pt x="3026" y="759"/>
                </a:lnTo>
                <a:lnTo>
                  <a:pt x="3026" y="761"/>
                </a:lnTo>
                <a:lnTo>
                  <a:pt x="3027" y="766"/>
                </a:lnTo>
                <a:lnTo>
                  <a:pt x="3030" y="769"/>
                </a:lnTo>
                <a:lnTo>
                  <a:pt x="3031" y="772"/>
                </a:lnTo>
                <a:lnTo>
                  <a:pt x="3034" y="773"/>
                </a:lnTo>
                <a:lnTo>
                  <a:pt x="3038" y="774"/>
                </a:lnTo>
                <a:lnTo>
                  <a:pt x="3038" y="774"/>
                </a:lnTo>
                <a:lnTo>
                  <a:pt x="3046" y="773"/>
                </a:lnTo>
                <a:lnTo>
                  <a:pt x="3047" y="780"/>
                </a:lnTo>
                <a:lnTo>
                  <a:pt x="3047" y="780"/>
                </a:lnTo>
                <a:lnTo>
                  <a:pt x="3035" y="784"/>
                </a:lnTo>
                <a:lnTo>
                  <a:pt x="3026" y="789"/>
                </a:lnTo>
                <a:lnTo>
                  <a:pt x="3021" y="792"/>
                </a:lnTo>
                <a:lnTo>
                  <a:pt x="3018" y="796"/>
                </a:lnTo>
                <a:lnTo>
                  <a:pt x="2969" y="796"/>
                </a:lnTo>
                <a:lnTo>
                  <a:pt x="2969" y="797"/>
                </a:lnTo>
                <a:lnTo>
                  <a:pt x="2931" y="787"/>
                </a:lnTo>
                <a:lnTo>
                  <a:pt x="2928" y="792"/>
                </a:lnTo>
                <a:lnTo>
                  <a:pt x="2961" y="869"/>
                </a:lnTo>
                <a:lnTo>
                  <a:pt x="2969" y="871"/>
                </a:lnTo>
                <a:lnTo>
                  <a:pt x="2969" y="1227"/>
                </a:lnTo>
                <a:lnTo>
                  <a:pt x="2969" y="1227"/>
                </a:lnTo>
                <a:lnTo>
                  <a:pt x="2968" y="1227"/>
                </a:lnTo>
                <a:lnTo>
                  <a:pt x="2968" y="1227"/>
                </a:lnTo>
                <a:lnTo>
                  <a:pt x="2966" y="1221"/>
                </a:lnTo>
                <a:lnTo>
                  <a:pt x="2964" y="1218"/>
                </a:lnTo>
                <a:lnTo>
                  <a:pt x="2960" y="1214"/>
                </a:lnTo>
                <a:lnTo>
                  <a:pt x="2955" y="1212"/>
                </a:lnTo>
                <a:lnTo>
                  <a:pt x="2947" y="1210"/>
                </a:lnTo>
                <a:lnTo>
                  <a:pt x="2940" y="1208"/>
                </a:lnTo>
                <a:lnTo>
                  <a:pt x="2940" y="1208"/>
                </a:lnTo>
                <a:lnTo>
                  <a:pt x="2940" y="1208"/>
                </a:lnTo>
                <a:lnTo>
                  <a:pt x="2191" y="211"/>
                </a:lnTo>
                <a:lnTo>
                  <a:pt x="2163" y="148"/>
                </a:lnTo>
                <a:lnTo>
                  <a:pt x="2172" y="141"/>
                </a:lnTo>
                <a:lnTo>
                  <a:pt x="2134" y="64"/>
                </a:lnTo>
                <a:lnTo>
                  <a:pt x="2134" y="37"/>
                </a:lnTo>
                <a:lnTo>
                  <a:pt x="2134" y="37"/>
                </a:lnTo>
                <a:lnTo>
                  <a:pt x="2133" y="34"/>
                </a:lnTo>
                <a:lnTo>
                  <a:pt x="2128" y="24"/>
                </a:lnTo>
                <a:lnTo>
                  <a:pt x="2125" y="19"/>
                </a:lnTo>
                <a:lnTo>
                  <a:pt x="2119" y="12"/>
                </a:lnTo>
                <a:lnTo>
                  <a:pt x="2112" y="6"/>
                </a:lnTo>
                <a:lnTo>
                  <a:pt x="2104" y="0"/>
                </a:lnTo>
                <a:lnTo>
                  <a:pt x="2104" y="0"/>
                </a:lnTo>
                <a:lnTo>
                  <a:pt x="2092" y="0"/>
                </a:lnTo>
                <a:lnTo>
                  <a:pt x="2083" y="0"/>
                </a:lnTo>
                <a:lnTo>
                  <a:pt x="2076" y="1"/>
                </a:lnTo>
                <a:lnTo>
                  <a:pt x="2069" y="6"/>
                </a:lnTo>
                <a:lnTo>
                  <a:pt x="2069" y="6"/>
                </a:lnTo>
                <a:lnTo>
                  <a:pt x="2049" y="21"/>
                </a:lnTo>
                <a:lnTo>
                  <a:pt x="2038" y="30"/>
                </a:lnTo>
                <a:lnTo>
                  <a:pt x="2033" y="59"/>
                </a:lnTo>
                <a:lnTo>
                  <a:pt x="2074" y="90"/>
                </a:lnTo>
                <a:lnTo>
                  <a:pt x="2074" y="88"/>
                </a:lnTo>
                <a:lnTo>
                  <a:pt x="2078" y="104"/>
                </a:lnTo>
                <a:lnTo>
                  <a:pt x="2076" y="125"/>
                </a:lnTo>
                <a:lnTo>
                  <a:pt x="2062" y="130"/>
                </a:lnTo>
                <a:lnTo>
                  <a:pt x="2075" y="133"/>
                </a:lnTo>
                <a:lnTo>
                  <a:pt x="2049" y="348"/>
                </a:lnTo>
                <a:lnTo>
                  <a:pt x="2027" y="344"/>
                </a:lnTo>
                <a:lnTo>
                  <a:pt x="2021" y="387"/>
                </a:lnTo>
                <a:lnTo>
                  <a:pt x="2011" y="386"/>
                </a:lnTo>
                <a:lnTo>
                  <a:pt x="2011" y="389"/>
                </a:lnTo>
                <a:lnTo>
                  <a:pt x="2011" y="389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7" y="386"/>
                </a:lnTo>
                <a:lnTo>
                  <a:pt x="2007" y="386"/>
                </a:lnTo>
                <a:lnTo>
                  <a:pt x="2004" y="387"/>
                </a:lnTo>
                <a:lnTo>
                  <a:pt x="2003" y="387"/>
                </a:lnTo>
                <a:lnTo>
                  <a:pt x="2003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6"/>
                </a:lnTo>
                <a:lnTo>
                  <a:pt x="2000" y="385"/>
                </a:lnTo>
                <a:lnTo>
                  <a:pt x="2000" y="385"/>
                </a:lnTo>
                <a:lnTo>
                  <a:pt x="1996" y="383"/>
                </a:lnTo>
                <a:lnTo>
                  <a:pt x="1996" y="383"/>
                </a:lnTo>
                <a:lnTo>
                  <a:pt x="1993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88" y="387"/>
                </a:lnTo>
                <a:lnTo>
                  <a:pt x="1987" y="389"/>
                </a:lnTo>
                <a:lnTo>
                  <a:pt x="1986" y="392"/>
                </a:lnTo>
                <a:lnTo>
                  <a:pt x="1986" y="394"/>
                </a:lnTo>
                <a:lnTo>
                  <a:pt x="1986" y="394"/>
                </a:lnTo>
                <a:lnTo>
                  <a:pt x="1986" y="396"/>
                </a:lnTo>
                <a:lnTo>
                  <a:pt x="1986" y="396"/>
                </a:lnTo>
                <a:lnTo>
                  <a:pt x="1986" y="397"/>
                </a:lnTo>
                <a:lnTo>
                  <a:pt x="1986" y="397"/>
                </a:lnTo>
                <a:lnTo>
                  <a:pt x="1985" y="401"/>
                </a:lnTo>
                <a:lnTo>
                  <a:pt x="1983" y="405"/>
                </a:lnTo>
                <a:lnTo>
                  <a:pt x="1983" y="412"/>
                </a:lnTo>
                <a:lnTo>
                  <a:pt x="1983" y="412"/>
                </a:lnTo>
                <a:lnTo>
                  <a:pt x="1979" y="417"/>
                </a:lnTo>
                <a:lnTo>
                  <a:pt x="1972" y="425"/>
                </a:lnTo>
                <a:lnTo>
                  <a:pt x="1972" y="425"/>
                </a:lnTo>
                <a:lnTo>
                  <a:pt x="1968" y="430"/>
                </a:lnTo>
                <a:lnTo>
                  <a:pt x="1965" y="434"/>
                </a:lnTo>
                <a:lnTo>
                  <a:pt x="1957" y="440"/>
                </a:lnTo>
                <a:lnTo>
                  <a:pt x="1957" y="440"/>
                </a:lnTo>
                <a:lnTo>
                  <a:pt x="1954" y="439"/>
                </a:lnTo>
                <a:lnTo>
                  <a:pt x="1953" y="434"/>
                </a:lnTo>
                <a:lnTo>
                  <a:pt x="1953" y="434"/>
                </a:lnTo>
                <a:lnTo>
                  <a:pt x="1950" y="430"/>
                </a:lnTo>
                <a:lnTo>
                  <a:pt x="1950" y="430"/>
                </a:lnTo>
                <a:lnTo>
                  <a:pt x="1946" y="415"/>
                </a:lnTo>
                <a:lnTo>
                  <a:pt x="1946" y="415"/>
                </a:lnTo>
                <a:lnTo>
                  <a:pt x="1944" y="409"/>
                </a:lnTo>
                <a:lnTo>
                  <a:pt x="1942" y="404"/>
                </a:lnTo>
                <a:lnTo>
                  <a:pt x="1944" y="402"/>
                </a:lnTo>
                <a:lnTo>
                  <a:pt x="1944" y="402"/>
                </a:lnTo>
                <a:lnTo>
                  <a:pt x="1944" y="402"/>
                </a:lnTo>
                <a:lnTo>
                  <a:pt x="1946" y="404"/>
                </a:lnTo>
                <a:lnTo>
                  <a:pt x="1946" y="404"/>
                </a:lnTo>
                <a:lnTo>
                  <a:pt x="1949" y="403"/>
                </a:lnTo>
                <a:lnTo>
                  <a:pt x="1949" y="402"/>
                </a:lnTo>
                <a:lnTo>
                  <a:pt x="1949" y="402"/>
                </a:lnTo>
                <a:lnTo>
                  <a:pt x="1950" y="399"/>
                </a:lnTo>
                <a:lnTo>
                  <a:pt x="1951" y="395"/>
                </a:lnTo>
                <a:lnTo>
                  <a:pt x="1951" y="395"/>
                </a:lnTo>
                <a:lnTo>
                  <a:pt x="1956" y="395"/>
                </a:lnTo>
                <a:lnTo>
                  <a:pt x="1956" y="395"/>
                </a:lnTo>
                <a:lnTo>
                  <a:pt x="1965" y="394"/>
                </a:lnTo>
                <a:lnTo>
                  <a:pt x="1971" y="392"/>
                </a:lnTo>
                <a:lnTo>
                  <a:pt x="1971" y="392"/>
                </a:lnTo>
                <a:lnTo>
                  <a:pt x="1971" y="390"/>
                </a:lnTo>
                <a:lnTo>
                  <a:pt x="1972" y="388"/>
                </a:lnTo>
                <a:lnTo>
                  <a:pt x="1972" y="388"/>
                </a:lnTo>
                <a:lnTo>
                  <a:pt x="1971" y="385"/>
                </a:lnTo>
                <a:lnTo>
                  <a:pt x="1968" y="381"/>
                </a:lnTo>
                <a:lnTo>
                  <a:pt x="1965" y="375"/>
                </a:lnTo>
                <a:lnTo>
                  <a:pt x="1965" y="375"/>
                </a:lnTo>
                <a:lnTo>
                  <a:pt x="1968" y="364"/>
                </a:lnTo>
                <a:lnTo>
                  <a:pt x="1968" y="364"/>
                </a:lnTo>
                <a:lnTo>
                  <a:pt x="1970" y="357"/>
                </a:lnTo>
                <a:lnTo>
                  <a:pt x="1970" y="357"/>
                </a:lnTo>
                <a:lnTo>
                  <a:pt x="1968" y="348"/>
                </a:lnTo>
                <a:lnTo>
                  <a:pt x="1966" y="339"/>
                </a:lnTo>
                <a:lnTo>
                  <a:pt x="1963" y="333"/>
                </a:lnTo>
                <a:lnTo>
                  <a:pt x="1958" y="327"/>
                </a:lnTo>
                <a:lnTo>
                  <a:pt x="1953" y="323"/>
                </a:lnTo>
                <a:lnTo>
                  <a:pt x="1950" y="321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34" y="317"/>
                </a:lnTo>
                <a:lnTo>
                  <a:pt x="1934" y="317"/>
                </a:lnTo>
                <a:lnTo>
                  <a:pt x="1927" y="317"/>
                </a:lnTo>
                <a:lnTo>
                  <a:pt x="1921" y="319"/>
                </a:lnTo>
                <a:lnTo>
                  <a:pt x="1916" y="320"/>
                </a:lnTo>
                <a:lnTo>
                  <a:pt x="1913" y="322"/>
                </a:lnTo>
                <a:lnTo>
                  <a:pt x="1907" y="327"/>
                </a:lnTo>
                <a:lnTo>
                  <a:pt x="1903" y="330"/>
                </a:lnTo>
                <a:lnTo>
                  <a:pt x="1903" y="330"/>
                </a:lnTo>
                <a:lnTo>
                  <a:pt x="1900" y="331"/>
                </a:lnTo>
                <a:lnTo>
                  <a:pt x="1898" y="334"/>
                </a:lnTo>
                <a:lnTo>
                  <a:pt x="1895" y="336"/>
                </a:lnTo>
                <a:lnTo>
                  <a:pt x="1895" y="338"/>
                </a:lnTo>
                <a:lnTo>
                  <a:pt x="1895" y="338"/>
                </a:lnTo>
                <a:lnTo>
                  <a:pt x="1897" y="343"/>
                </a:lnTo>
                <a:lnTo>
                  <a:pt x="1897" y="345"/>
                </a:lnTo>
                <a:lnTo>
                  <a:pt x="1897" y="345"/>
                </a:lnTo>
                <a:lnTo>
                  <a:pt x="1895" y="357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7"/>
                </a:lnTo>
                <a:lnTo>
                  <a:pt x="1894" y="367"/>
                </a:lnTo>
                <a:lnTo>
                  <a:pt x="1894" y="371"/>
                </a:lnTo>
                <a:lnTo>
                  <a:pt x="1894" y="371"/>
                </a:lnTo>
                <a:lnTo>
                  <a:pt x="1893" y="372"/>
                </a:lnTo>
                <a:lnTo>
                  <a:pt x="1892" y="373"/>
                </a:lnTo>
                <a:lnTo>
                  <a:pt x="1892" y="373"/>
                </a:lnTo>
                <a:lnTo>
                  <a:pt x="1886" y="374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0" y="378"/>
                </a:lnTo>
                <a:lnTo>
                  <a:pt x="1880" y="378"/>
                </a:lnTo>
                <a:lnTo>
                  <a:pt x="1875" y="381"/>
                </a:lnTo>
                <a:lnTo>
                  <a:pt x="1875" y="381"/>
                </a:lnTo>
                <a:lnTo>
                  <a:pt x="1871" y="382"/>
                </a:lnTo>
                <a:lnTo>
                  <a:pt x="1866" y="386"/>
                </a:lnTo>
                <a:lnTo>
                  <a:pt x="1855" y="393"/>
                </a:lnTo>
                <a:lnTo>
                  <a:pt x="1855" y="393"/>
                </a:lnTo>
                <a:lnTo>
                  <a:pt x="1849" y="395"/>
                </a:lnTo>
                <a:lnTo>
                  <a:pt x="1843" y="399"/>
                </a:lnTo>
                <a:lnTo>
                  <a:pt x="1837" y="403"/>
                </a:lnTo>
                <a:lnTo>
                  <a:pt x="1837" y="403"/>
                </a:lnTo>
                <a:lnTo>
                  <a:pt x="1822" y="418"/>
                </a:lnTo>
                <a:lnTo>
                  <a:pt x="1822" y="418"/>
                </a:lnTo>
                <a:lnTo>
                  <a:pt x="1808" y="432"/>
                </a:lnTo>
                <a:lnTo>
                  <a:pt x="1808" y="432"/>
                </a:lnTo>
                <a:lnTo>
                  <a:pt x="1800" y="438"/>
                </a:lnTo>
                <a:lnTo>
                  <a:pt x="1800" y="438"/>
                </a:lnTo>
                <a:lnTo>
                  <a:pt x="1795" y="444"/>
                </a:lnTo>
                <a:lnTo>
                  <a:pt x="1795" y="444"/>
                </a:lnTo>
                <a:lnTo>
                  <a:pt x="1793" y="446"/>
                </a:lnTo>
                <a:lnTo>
                  <a:pt x="1792" y="448"/>
                </a:lnTo>
                <a:lnTo>
                  <a:pt x="1792" y="448"/>
                </a:lnTo>
                <a:lnTo>
                  <a:pt x="1791" y="451"/>
                </a:lnTo>
                <a:lnTo>
                  <a:pt x="1789" y="453"/>
                </a:lnTo>
                <a:lnTo>
                  <a:pt x="1789" y="453"/>
                </a:lnTo>
                <a:lnTo>
                  <a:pt x="1786" y="453"/>
                </a:lnTo>
                <a:lnTo>
                  <a:pt x="1785" y="454"/>
                </a:lnTo>
                <a:lnTo>
                  <a:pt x="1784" y="458"/>
                </a:lnTo>
                <a:lnTo>
                  <a:pt x="1784" y="458"/>
                </a:lnTo>
                <a:lnTo>
                  <a:pt x="1783" y="462"/>
                </a:lnTo>
                <a:lnTo>
                  <a:pt x="1783" y="462"/>
                </a:lnTo>
                <a:lnTo>
                  <a:pt x="1778" y="472"/>
                </a:lnTo>
                <a:lnTo>
                  <a:pt x="1773" y="485"/>
                </a:lnTo>
                <a:lnTo>
                  <a:pt x="1773" y="485"/>
                </a:lnTo>
                <a:lnTo>
                  <a:pt x="1770" y="489"/>
                </a:lnTo>
                <a:lnTo>
                  <a:pt x="1769" y="494"/>
                </a:lnTo>
                <a:lnTo>
                  <a:pt x="1768" y="498"/>
                </a:lnTo>
                <a:lnTo>
                  <a:pt x="1768" y="498"/>
                </a:lnTo>
                <a:lnTo>
                  <a:pt x="1768" y="498"/>
                </a:lnTo>
                <a:lnTo>
                  <a:pt x="1767" y="510"/>
                </a:lnTo>
                <a:lnTo>
                  <a:pt x="1766" y="533"/>
                </a:lnTo>
                <a:lnTo>
                  <a:pt x="1766" y="534"/>
                </a:lnTo>
                <a:lnTo>
                  <a:pt x="1766" y="534"/>
                </a:lnTo>
                <a:lnTo>
                  <a:pt x="1766" y="534"/>
                </a:lnTo>
                <a:lnTo>
                  <a:pt x="1769" y="542"/>
                </a:lnTo>
                <a:lnTo>
                  <a:pt x="1773" y="550"/>
                </a:lnTo>
                <a:lnTo>
                  <a:pt x="1778" y="556"/>
                </a:lnTo>
                <a:lnTo>
                  <a:pt x="1784" y="562"/>
                </a:lnTo>
                <a:lnTo>
                  <a:pt x="1790" y="567"/>
                </a:lnTo>
                <a:lnTo>
                  <a:pt x="1797" y="569"/>
                </a:lnTo>
                <a:lnTo>
                  <a:pt x="1807" y="572"/>
                </a:lnTo>
                <a:lnTo>
                  <a:pt x="1807" y="572"/>
                </a:lnTo>
                <a:lnTo>
                  <a:pt x="1813" y="575"/>
                </a:lnTo>
                <a:lnTo>
                  <a:pt x="1819" y="578"/>
                </a:lnTo>
                <a:lnTo>
                  <a:pt x="1829" y="585"/>
                </a:lnTo>
                <a:lnTo>
                  <a:pt x="1839" y="593"/>
                </a:lnTo>
                <a:lnTo>
                  <a:pt x="1846" y="601"/>
                </a:lnTo>
                <a:lnTo>
                  <a:pt x="1846" y="601"/>
                </a:lnTo>
                <a:lnTo>
                  <a:pt x="1858" y="616"/>
                </a:lnTo>
                <a:lnTo>
                  <a:pt x="1858" y="616"/>
                </a:lnTo>
                <a:lnTo>
                  <a:pt x="1858" y="624"/>
                </a:lnTo>
                <a:lnTo>
                  <a:pt x="1856" y="640"/>
                </a:lnTo>
                <a:lnTo>
                  <a:pt x="1856" y="640"/>
                </a:lnTo>
                <a:lnTo>
                  <a:pt x="1853" y="645"/>
                </a:lnTo>
                <a:lnTo>
                  <a:pt x="1853" y="649"/>
                </a:lnTo>
                <a:lnTo>
                  <a:pt x="1853" y="649"/>
                </a:lnTo>
                <a:lnTo>
                  <a:pt x="1853" y="653"/>
                </a:lnTo>
                <a:lnTo>
                  <a:pt x="1854" y="655"/>
                </a:lnTo>
                <a:lnTo>
                  <a:pt x="1854" y="655"/>
                </a:lnTo>
                <a:lnTo>
                  <a:pt x="1854" y="656"/>
                </a:lnTo>
                <a:lnTo>
                  <a:pt x="1854" y="656"/>
                </a:lnTo>
                <a:lnTo>
                  <a:pt x="1854" y="659"/>
                </a:lnTo>
                <a:lnTo>
                  <a:pt x="1853" y="662"/>
                </a:lnTo>
                <a:lnTo>
                  <a:pt x="1853" y="662"/>
                </a:lnTo>
                <a:lnTo>
                  <a:pt x="1850" y="666"/>
                </a:lnTo>
                <a:lnTo>
                  <a:pt x="1850" y="666"/>
                </a:lnTo>
                <a:lnTo>
                  <a:pt x="1848" y="673"/>
                </a:lnTo>
                <a:lnTo>
                  <a:pt x="1848" y="673"/>
                </a:lnTo>
                <a:lnTo>
                  <a:pt x="1846" y="682"/>
                </a:lnTo>
                <a:lnTo>
                  <a:pt x="1846" y="682"/>
                </a:lnTo>
                <a:lnTo>
                  <a:pt x="1844" y="687"/>
                </a:lnTo>
                <a:lnTo>
                  <a:pt x="1842" y="696"/>
                </a:lnTo>
                <a:lnTo>
                  <a:pt x="1842" y="696"/>
                </a:lnTo>
                <a:lnTo>
                  <a:pt x="1842" y="699"/>
                </a:lnTo>
                <a:lnTo>
                  <a:pt x="1842" y="699"/>
                </a:lnTo>
                <a:lnTo>
                  <a:pt x="1842" y="702"/>
                </a:lnTo>
                <a:lnTo>
                  <a:pt x="1844" y="703"/>
                </a:lnTo>
                <a:lnTo>
                  <a:pt x="1847" y="706"/>
                </a:lnTo>
                <a:lnTo>
                  <a:pt x="1849" y="706"/>
                </a:lnTo>
                <a:lnTo>
                  <a:pt x="1849" y="706"/>
                </a:lnTo>
                <a:lnTo>
                  <a:pt x="1855" y="707"/>
                </a:lnTo>
                <a:lnTo>
                  <a:pt x="1861" y="708"/>
                </a:lnTo>
                <a:lnTo>
                  <a:pt x="1861" y="708"/>
                </a:lnTo>
                <a:lnTo>
                  <a:pt x="1862" y="708"/>
                </a:lnTo>
                <a:lnTo>
                  <a:pt x="1864" y="710"/>
                </a:lnTo>
                <a:lnTo>
                  <a:pt x="1857" y="798"/>
                </a:lnTo>
                <a:lnTo>
                  <a:pt x="1873" y="817"/>
                </a:lnTo>
                <a:lnTo>
                  <a:pt x="1857" y="1025"/>
                </a:lnTo>
                <a:lnTo>
                  <a:pt x="1859" y="1025"/>
                </a:lnTo>
                <a:lnTo>
                  <a:pt x="1859" y="1026"/>
                </a:lnTo>
                <a:lnTo>
                  <a:pt x="2135" y="1046"/>
                </a:lnTo>
                <a:lnTo>
                  <a:pt x="2135" y="1046"/>
                </a:lnTo>
                <a:lnTo>
                  <a:pt x="2136" y="1046"/>
                </a:lnTo>
                <a:lnTo>
                  <a:pt x="2151" y="830"/>
                </a:lnTo>
                <a:lnTo>
                  <a:pt x="2164" y="819"/>
                </a:lnTo>
                <a:lnTo>
                  <a:pt x="2171" y="725"/>
                </a:lnTo>
                <a:lnTo>
                  <a:pt x="2176" y="726"/>
                </a:lnTo>
                <a:lnTo>
                  <a:pt x="2176" y="726"/>
                </a:lnTo>
                <a:lnTo>
                  <a:pt x="2178" y="725"/>
                </a:lnTo>
                <a:lnTo>
                  <a:pt x="2179" y="725"/>
                </a:lnTo>
                <a:lnTo>
                  <a:pt x="2180" y="723"/>
                </a:lnTo>
                <a:lnTo>
                  <a:pt x="2180" y="722"/>
                </a:lnTo>
                <a:lnTo>
                  <a:pt x="2180" y="722"/>
                </a:lnTo>
                <a:lnTo>
                  <a:pt x="2180" y="719"/>
                </a:lnTo>
                <a:lnTo>
                  <a:pt x="2179" y="718"/>
                </a:lnTo>
                <a:lnTo>
                  <a:pt x="2178" y="717"/>
                </a:lnTo>
                <a:lnTo>
                  <a:pt x="2177" y="717"/>
                </a:lnTo>
                <a:lnTo>
                  <a:pt x="2149" y="715"/>
                </a:lnTo>
                <a:lnTo>
                  <a:pt x="2033" y="630"/>
                </a:lnTo>
                <a:lnTo>
                  <a:pt x="2033" y="630"/>
                </a:lnTo>
                <a:lnTo>
                  <a:pt x="2033" y="628"/>
                </a:lnTo>
                <a:lnTo>
                  <a:pt x="2030" y="628"/>
                </a:lnTo>
                <a:lnTo>
                  <a:pt x="2024" y="623"/>
                </a:lnTo>
                <a:lnTo>
                  <a:pt x="2023" y="622"/>
                </a:lnTo>
                <a:lnTo>
                  <a:pt x="2023" y="623"/>
                </a:lnTo>
                <a:lnTo>
                  <a:pt x="2017" y="619"/>
                </a:lnTo>
                <a:lnTo>
                  <a:pt x="2015" y="622"/>
                </a:lnTo>
                <a:lnTo>
                  <a:pt x="2021" y="591"/>
                </a:lnTo>
                <a:lnTo>
                  <a:pt x="2023" y="592"/>
                </a:lnTo>
                <a:lnTo>
                  <a:pt x="2031" y="541"/>
                </a:lnTo>
                <a:lnTo>
                  <a:pt x="2049" y="545"/>
                </a:lnTo>
                <a:lnTo>
                  <a:pt x="2076" y="399"/>
                </a:lnTo>
                <a:lnTo>
                  <a:pt x="2059" y="395"/>
                </a:lnTo>
                <a:lnTo>
                  <a:pt x="2067" y="350"/>
                </a:lnTo>
                <a:lnTo>
                  <a:pt x="2054" y="348"/>
                </a:lnTo>
                <a:lnTo>
                  <a:pt x="2080" y="136"/>
                </a:lnTo>
                <a:lnTo>
                  <a:pt x="2090" y="138"/>
                </a:lnTo>
                <a:lnTo>
                  <a:pt x="2246" y="631"/>
                </a:lnTo>
                <a:lnTo>
                  <a:pt x="2250" y="630"/>
                </a:lnTo>
                <a:lnTo>
                  <a:pt x="2253" y="641"/>
                </a:lnTo>
                <a:lnTo>
                  <a:pt x="2251" y="642"/>
                </a:lnTo>
                <a:lnTo>
                  <a:pt x="2427" y="1082"/>
                </a:lnTo>
                <a:lnTo>
                  <a:pt x="2431" y="1080"/>
                </a:lnTo>
                <a:lnTo>
                  <a:pt x="2433" y="1083"/>
                </a:lnTo>
                <a:lnTo>
                  <a:pt x="2429" y="1087"/>
                </a:lnTo>
                <a:lnTo>
                  <a:pt x="2610" y="1468"/>
                </a:lnTo>
                <a:lnTo>
                  <a:pt x="2658" y="1563"/>
                </a:lnTo>
                <a:lnTo>
                  <a:pt x="2657" y="1568"/>
                </a:lnTo>
                <a:lnTo>
                  <a:pt x="2565" y="1570"/>
                </a:lnTo>
                <a:lnTo>
                  <a:pt x="2565" y="1570"/>
                </a:lnTo>
                <a:lnTo>
                  <a:pt x="2553" y="1571"/>
                </a:lnTo>
                <a:lnTo>
                  <a:pt x="2541" y="1574"/>
                </a:lnTo>
                <a:lnTo>
                  <a:pt x="2527" y="1580"/>
                </a:lnTo>
                <a:lnTo>
                  <a:pt x="2520" y="1585"/>
                </a:lnTo>
                <a:lnTo>
                  <a:pt x="2513" y="1590"/>
                </a:lnTo>
                <a:lnTo>
                  <a:pt x="2506" y="1596"/>
                </a:lnTo>
                <a:lnTo>
                  <a:pt x="2500" y="1603"/>
                </a:lnTo>
                <a:lnTo>
                  <a:pt x="2496" y="1613"/>
                </a:lnTo>
                <a:lnTo>
                  <a:pt x="2491" y="1623"/>
                </a:lnTo>
                <a:lnTo>
                  <a:pt x="2489" y="1635"/>
                </a:lnTo>
                <a:lnTo>
                  <a:pt x="2486" y="1647"/>
                </a:lnTo>
                <a:lnTo>
                  <a:pt x="2486" y="1647"/>
                </a:lnTo>
                <a:lnTo>
                  <a:pt x="2490" y="1665"/>
                </a:lnTo>
                <a:lnTo>
                  <a:pt x="2492" y="1676"/>
                </a:lnTo>
                <a:lnTo>
                  <a:pt x="2498" y="1689"/>
                </a:lnTo>
                <a:lnTo>
                  <a:pt x="2501" y="1696"/>
                </a:lnTo>
                <a:lnTo>
                  <a:pt x="2505" y="1703"/>
                </a:lnTo>
                <a:lnTo>
                  <a:pt x="2511" y="1709"/>
                </a:lnTo>
                <a:lnTo>
                  <a:pt x="2516" y="1716"/>
                </a:lnTo>
                <a:lnTo>
                  <a:pt x="2524" y="1722"/>
                </a:lnTo>
                <a:lnTo>
                  <a:pt x="2533" y="1726"/>
                </a:lnTo>
                <a:lnTo>
                  <a:pt x="2543" y="1731"/>
                </a:lnTo>
                <a:lnTo>
                  <a:pt x="2553" y="1734"/>
                </a:lnTo>
                <a:lnTo>
                  <a:pt x="2553" y="1734"/>
                </a:lnTo>
                <a:lnTo>
                  <a:pt x="2596" y="1735"/>
                </a:lnTo>
                <a:lnTo>
                  <a:pt x="2629" y="1737"/>
                </a:lnTo>
                <a:lnTo>
                  <a:pt x="2629" y="1737"/>
                </a:lnTo>
                <a:lnTo>
                  <a:pt x="2617" y="1747"/>
                </a:lnTo>
                <a:lnTo>
                  <a:pt x="2611" y="1753"/>
                </a:lnTo>
                <a:lnTo>
                  <a:pt x="2606" y="1761"/>
                </a:lnTo>
                <a:lnTo>
                  <a:pt x="2601" y="1770"/>
                </a:lnTo>
                <a:lnTo>
                  <a:pt x="2596" y="1780"/>
                </a:lnTo>
                <a:lnTo>
                  <a:pt x="2592" y="1790"/>
                </a:lnTo>
                <a:lnTo>
                  <a:pt x="2589" y="1803"/>
                </a:lnTo>
                <a:lnTo>
                  <a:pt x="2589" y="1803"/>
                </a:lnTo>
                <a:lnTo>
                  <a:pt x="2588" y="1813"/>
                </a:lnTo>
                <a:lnTo>
                  <a:pt x="2551" y="1813"/>
                </a:lnTo>
                <a:lnTo>
                  <a:pt x="2551" y="1936"/>
                </a:lnTo>
                <a:lnTo>
                  <a:pt x="2877" y="1936"/>
                </a:lnTo>
                <a:lnTo>
                  <a:pt x="2877" y="2118"/>
                </a:lnTo>
                <a:lnTo>
                  <a:pt x="2877" y="2118"/>
                </a:lnTo>
                <a:lnTo>
                  <a:pt x="2876" y="2119"/>
                </a:lnTo>
                <a:lnTo>
                  <a:pt x="2874" y="2120"/>
                </a:lnTo>
                <a:lnTo>
                  <a:pt x="2874" y="2121"/>
                </a:lnTo>
                <a:lnTo>
                  <a:pt x="2873" y="2125"/>
                </a:lnTo>
                <a:lnTo>
                  <a:pt x="2867" y="2127"/>
                </a:lnTo>
                <a:lnTo>
                  <a:pt x="2867" y="2127"/>
                </a:lnTo>
                <a:lnTo>
                  <a:pt x="2866" y="2129"/>
                </a:lnTo>
                <a:lnTo>
                  <a:pt x="2864" y="2134"/>
                </a:lnTo>
                <a:lnTo>
                  <a:pt x="2864" y="2134"/>
                </a:lnTo>
                <a:lnTo>
                  <a:pt x="2863" y="2136"/>
                </a:lnTo>
                <a:lnTo>
                  <a:pt x="2863" y="2139"/>
                </a:lnTo>
                <a:lnTo>
                  <a:pt x="2863" y="2141"/>
                </a:lnTo>
                <a:lnTo>
                  <a:pt x="2863" y="2141"/>
                </a:lnTo>
                <a:lnTo>
                  <a:pt x="2864" y="2142"/>
                </a:lnTo>
                <a:lnTo>
                  <a:pt x="2865" y="2144"/>
                </a:lnTo>
                <a:lnTo>
                  <a:pt x="2865" y="2148"/>
                </a:lnTo>
                <a:lnTo>
                  <a:pt x="2865" y="2148"/>
                </a:lnTo>
                <a:lnTo>
                  <a:pt x="2865" y="2151"/>
                </a:lnTo>
                <a:lnTo>
                  <a:pt x="2863" y="2154"/>
                </a:lnTo>
                <a:lnTo>
                  <a:pt x="2860" y="2156"/>
                </a:lnTo>
                <a:lnTo>
                  <a:pt x="2860" y="2156"/>
                </a:lnTo>
                <a:lnTo>
                  <a:pt x="2830" y="2146"/>
                </a:lnTo>
                <a:lnTo>
                  <a:pt x="2830" y="2146"/>
                </a:lnTo>
                <a:lnTo>
                  <a:pt x="2827" y="2142"/>
                </a:lnTo>
                <a:lnTo>
                  <a:pt x="2823" y="2138"/>
                </a:lnTo>
                <a:lnTo>
                  <a:pt x="2819" y="2132"/>
                </a:lnTo>
                <a:lnTo>
                  <a:pt x="2821" y="2129"/>
                </a:lnTo>
                <a:lnTo>
                  <a:pt x="2821" y="2129"/>
                </a:lnTo>
                <a:lnTo>
                  <a:pt x="2823" y="2126"/>
                </a:lnTo>
                <a:lnTo>
                  <a:pt x="2828" y="2121"/>
                </a:lnTo>
                <a:lnTo>
                  <a:pt x="2833" y="2113"/>
                </a:lnTo>
                <a:lnTo>
                  <a:pt x="2833" y="2113"/>
                </a:lnTo>
                <a:lnTo>
                  <a:pt x="2838" y="2117"/>
                </a:lnTo>
                <a:lnTo>
                  <a:pt x="2838" y="2117"/>
                </a:lnTo>
                <a:lnTo>
                  <a:pt x="2843" y="2115"/>
                </a:lnTo>
                <a:lnTo>
                  <a:pt x="2844" y="2114"/>
                </a:lnTo>
                <a:lnTo>
                  <a:pt x="2844" y="2111"/>
                </a:lnTo>
                <a:lnTo>
                  <a:pt x="2843" y="2109"/>
                </a:lnTo>
                <a:lnTo>
                  <a:pt x="2838" y="2103"/>
                </a:lnTo>
                <a:lnTo>
                  <a:pt x="2836" y="2100"/>
                </a:lnTo>
                <a:lnTo>
                  <a:pt x="2836" y="2099"/>
                </a:lnTo>
                <a:lnTo>
                  <a:pt x="2836" y="2099"/>
                </a:lnTo>
                <a:lnTo>
                  <a:pt x="2834" y="2090"/>
                </a:lnTo>
                <a:lnTo>
                  <a:pt x="2831" y="2084"/>
                </a:lnTo>
                <a:lnTo>
                  <a:pt x="2828" y="2078"/>
                </a:lnTo>
                <a:lnTo>
                  <a:pt x="2825" y="2075"/>
                </a:lnTo>
                <a:lnTo>
                  <a:pt x="2821" y="2071"/>
                </a:lnTo>
                <a:lnTo>
                  <a:pt x="2816" y="2069"/>
                </a:lnTo>
                <a:lnTo>
                  <a:pt x="2811" y="2067"/>
                </a:lnTo>
                <a:lnTo>
                  <a:pt x="2811" y="2067"/>
                </a:lnTo>
                <a:lnTo>
                  <a:pt x="2800" y="2068"/>
                </a:lnTo>
                <a:lnTo>
                  <a:pt x="2792" y="2070"/>
                </a:lnTo>
                <a:lnTo>
                  <a:pt x="2786" y="2073"/>
                </a:lnTo>
                <a:lnTo>
                  <a:pt x="2783" y="2076"/>
                </a:lnTo>
                <a:lnTo>
                  <a:pt x="2779" y="2081"/>
                </a:lnTo>
                <a:lnTo>
                  <a:pt x="2778" y="2083"/>
                </a:lnTo>
                <a:lnTo>
                  <a:pt x="2778" y="2087"/>
                </a:lnTo>
                <a:lnTo>
                  <a:pt x="2778" y="2087"/>
                </a:lnTo>
                <a:lnTo>
                  <a:pt x="2774" y="2092"/>
                </a:lnTo>
                <a:lnTo>
                  <a:pt x="2774" y="2097"/>
                </a:lnTo>
                <a:lnTo>
                  <a:pt x="2774" y="2099"/>
                </a:lnTo>
                <a:lnTo>
                  <a:pt x="2775" y="2100"/>
                </a:lnTo>
                <a:lnTo>
                  <a:pt x="2774" y="2106"/>
                </a:lnTo>
                <a:lnTo>
                  <a:pt x="2774" y="2106"/>
                </a:lnTo>
                <a:lnTo>
                  <a:pt x="2750" y="2115"/>
                </a:lnTo>
                <a:lnTo>
                  <a:pt x="2750" y="2115"/>
                </a:lnTo>
                <a:lnTo>
                  <a:pt x="2742" y="2120"/>
                </a:lnTo>
                <a:lnTo>
                  <a:pt x="2734" y="2126"/>
                </a:lnTo>
                <a:lnTo>
                  <a:pt x="2727" y="2132"/>
                </a:lnTo>
                <a:lnTo>
                  <a:pt x="2720" y="2139"/>
                </a:lnTo>
                <a:lnTo>
                  <a:pt x="2711" y="2151"/>
                </a:lnTo>
                <a:lnTo>
                  <a:pt x="2704" y="2161"/>
                </a:lnTo>
                <a:lnTo>
                  <a:pt x="2704" y="2161"/>
                </a:lnTo>
                <a:lnTo>
                  <a:pt x="2699" y="2168"/>
                </a:lnTo>
                <a:lnTo>
                  <a:pt x="2696" y="2175"/>
                </a:lnTo>
                <a:lnTo>
                  <a:pt x="2694" y="2182"/>
                </a:lnTo>
                <a:lnTo>
                  <a:pt x="2692" y="2186"/>
                </a:lnTo>
                <a:lnTo>
                  <a:pt x="2692" y="2186"/>
                </a:lnTo>
                <a:lnTo>
                  <a:pt x="2692" y="2191"/>
                </a:lnTo>
                <a:lnTo>
                  <a:pt x="2694" y="2194"/>
                </a:lnTo>
                <a:lnTo>
                  <a:pt x="2696" y="2199"/>
                </a:lnTo>
                <a:lnTo>
                  <a:pt x="2704" y="2209"/>
                </a:lnTo>
                <a:lnTo>
                  <a:pt x="2704" y="2209"/>
                </a:lnTo>
                <a:lnTo>
                  <a:pt x="2682" y="2266"/>
                </a:lnTo>
                <a:lnTo>
                  <a:pt x="2687" y="2265"/>
                </a:lnTo>
                <a:lnTo>
                  <a:pt x="2687" y="2265"/>
                </a:lnTo>
                <a:lnTo>
                  <a:pt x="2684" y="2274"/>
                </a:lnTo>
                <a:lnTo>
                  <a:pt x="2682" y="2286"/>
                </a:lnTo>
                <a:lnTo>
                  <a:pt x="2682" y="2305"/>
                </a:lnTo>
                <a:lnTo>
                  <a:pt x="2682" y="2305"/>
                </a:lnTo>
                <a:lnTo>
                  <a:pt x="2681" y="2330"/>
                </a:lnTo>
                <a:lnTo>
                  <a:pt x="2681" y="2330"/>
                </a:lnTo>
                <a:lnTo>
                  <a:pt x="2676" y="2345"/>
                </a:lnTo>
                <a:lnTo>
                  <a:pt x="2669" y="2366"/>
                </a:lnTo>
                <a:lnTo>
                  <a:pt x="2661" y="2401"/>
                </a:lnTo>
                <a:lnTo>
                  <a:pt x="2661" y="2401"/>
                </a:lnTo>
                <a:lnTo>
                  <a:pt x="2653" y="2436"/>
                </a:lnTo>
                <a:lnTo>
                  <a:pt x="2653" y="2436"/>
                </a:lnTo>
                <a:lnTo>
                  <a:pt x="2650" y="2456"/>
                </a:lnTo>
                <a:lnTo>
                  <a:pt x="2650" y="2456"/>
                </a:lnTo>
                <a:lnTo>
                  <a:pt x="2647" y="2460"/>
                </a:lnTo>
                <a:lnTo>
                  <a:pt x="2643" y="2465"/>
                </a:lnTo>
                <a:lnTo>
                  <a:pt x="2643" y="2465"/>
                </a:lnTo>
                <a:lnTo>
                  <a:pt x="2641" y="2468"/>
                </a:lnTo>
                <a:lnTo>
                  <a:pt x="2641" y="2470"/>
                </a:lnTo>
                <a:lnTo>
                  <a:pt x="2641" y="2476"/>
                </a:lnTo>
                <a:lnTo>
                  <a:pt x="2643" y="2483"/>
                </a:lnTo>
                <a:lnTo>
                  <a:pt x="2644" y="2486"/>
                </a:lnTo>
                <a:lnTo>
                  <a:pt x="2644" y="2486"/>
                </a:lnTo>
                <a:lnTo>
                  <a:pt x="2640" y="2493"/>
                </a:lnTo>
                <a:lnTo>
                  <a:pt x="2640" y="2498"/>
                </a:lnTo>
                <a:lnTo>
                  <a:pt x="2500" y="2498"/>
                </a:lnTo>
                <a:lnTo>
                  <a:pt x="2500" y="2498"/>
                </a:lnTo>
                <a:lnTo>
                  <a:pt x="2499" y="2494"/>
                </a:lnTo>
                <a:lnTo>
                  <a:pt x="2499" y="2494"/>
                </a:lnTo>
                <a:lnTo>
                  <a:pt x="2498" y="2492"/>
                </a:lnTo>
                <a:lnTo>
                  <a:pt x="2498" y="2492"/>
                </a:lnTo>
                <a:lnTo>
                  <a:pt x="2499" y="2491"/>
                </a:lnTo>
                <a:lnTo>
                  <a:pt x="2465" y="2419"/>
                </a:lnTo>
                <a:lnTo>
                  <a:pt x="2465" y="2419"/>
                </a:lnTo>
                <a:lnTo>
                  <a:pt x="2464" y="2413"/>
                </a:lnTo>
                <a:lnTo>
                  <a:pt x="2462" y="2407"/>
                </a:lnTo>
                <a:lnTo>
                  <a:pt x="2457" y="2398"/>
                </a:lnTo>
                <a:lnTo>
                  <a:pt x="2457" y="2398"/>
                </a:lnTo>
                <a:lnTo>
                  <a:pt x="2449" y="2381"/>
                </a:lnTo>
                <a:lnTo>
                  <a:pt x="2449" y="2381"/>
                </a:lnTo>
                <a:lnTo>
                  <a:pt x="2460" y="2384"/>
                </a:lnTo>
                <a:lnTo>
                  <a:pt x="2479" y="2391"/>
                </a:lnTo>
                <a:lnTo>
                  <a:pt x="2479" y="2391"/>
                </a:lnTo>
                <a:lnTo>
                  <a:pt x="2501" y="2401"/>
                </a:lnTo>
                <a:lnTo>
                  <a:pt x="2536" y="2418"/>
                </a:lnTo>
                <a:lnTo>
                  <a:pt x="2582" y="2440"/>
                </a:lnTo>
                <a:lnTo>
                  <a:pt x="2582" y="2442"/>
                </a:lnTo>
                <a:lnTo>
                  <a:pt x="2515" y="2470"/>
                </a:lnTo>
                <a:lnTo>
                  <a:pt x="2527" y="2493"/>
                </a:lnTo>
                <a:lnTo>
                  <a:pt x="2618" y="2454"/>
                </a:lnTo>
                <a:lnTo>
                  <a:pt x="2610" y="2434"/>
                </a:lnTo>
                <a:lnTo>
                  <a:pt x="2610" y="2434"/>
                </a:lnTo>
                <a:lnTo>
                  <a:pt x="2609" y="2432"/>
                </a:lnTo>
                <a:lnTo>
                  <a:pt x="2607" y="2431"/>
                </a:lnTo>
                <a:lnTo>
                  <a:pt x="2604" y="2431"/>
                </a:lnTo>
                <a:lnTo>
                  <a:pt x="2604" y="2431"/>
                </a:lnTo>
                <a:lnTo>
                  <a:pt x="2597" y="2434"/>
                </a:lnTo>
                <a:lnTo>
                  <a:pt x="2594" y="2436"/>
                </a:lnTo>
                <a:lnTo>
                  <a:pt x="2536" y="2407"/>
                </a:lnTo>
                <a:lnTo>
                  <a:pt x="2447" y="2369"/>
                </a:lnTo>
                <a:lnTo>
                  <a:pt x="2447" y="2369"/>
                </a:lnTo>
                <a:lnTo>
                  <a:pt x="2441" y="2359"/>
                </a:lnTo>
                <a:lnTo>
                  <a:pt x="2435" y="2348"/>
                </a:lnTo>
                <a:lnTo>
                  <a:pt x="2432" y="2344"/>
                </a:lnTo>
                <a:lnTo>
                  <a:pt x="2427" y="2340"/>
                </a:lnTo>
                <a:lnTo>
                  <a:pt x="2427" y="2340"/>
                </a:lnTo>
                <a:lnTo>
                  <a:pt x="2419" y="2325"/>
                </a:lnTo>
                <a:lnTo>
                  <a:pt x="2416" y="2317"/>
                </a:lnTo>
                <a:lnTo>
                  <a:pt x="2416" y="2317"/>
                </a:lnTo>
                <a:lnTo>
                  <a:pt x="2417" y="2315"/>
                </a:lnTo>
                <a:lnTo>
                  <a:pt x="2416" y="2309"/>
                </a:lnTo>
                <a:lnTo>
                  <a:pt x="2414" y="2304"/>
                </a:lnTo>
                <a:lnTo>
                  <a:pt x="2412" y="2299"/>
                </a:lnTo>
                <a:lnTo>
                  <a:pt x="2409" y="2293"/>
                </a:lnTo>
                <a:lnTo>
                  <a:pt x="2403" y="2286"/>
                </a:lnTo>
                <a:lnTo>
                  <a:pt x="2403" y="2286"/>
                </a:lnTo>
                <a:lnTo>
                  <a:pt x="2392" y="2265"/>
                </a:lnTo>
                <a:lnTo>
                  <a:pt x="2385" y="2255"/>
                </a:lnTo>
                <a:lnTo>
                  <a:pt x="2385" y="2255"/>
                </a:lnTo>
                <a:lnTo>
                  <a:pt x="2385" y="2252"/>
                </a:lnTo>
                <a:lnTo>
                  <a:pt x="2384" y="2249"/>
                </a:lnTo>
                <a:lnTo>
                  <a:pt x="2381" y="2245"/>
                </a:lnTo>
                <a:lnTo>
                  <a:pt x="2376" y="2241"/>
                </a:lnTo>
                <a:lnTo>
                  <a:pt x="2374" y="2235"/>
                </a:lnTo>
                <a:lnTo>
                  <a:pt x="2374" y="2235"/>
                </a:lnTo>
                <a:lnTo>
                  <a:pt x="2367" y="2227"/>
                </a:lnTo>
                <a:lnTo>
                  <a:pt x="2361" y="2219"/>
                </a:lnTo>
                <a:lnTo>
                  <a:pt x="2354" y="2214"/>
                </a:lnTo>
                <a:lnTo>
                  <a:pt x="2354" y="2214"/>
                </a:lnTo>
                <a:lnTo>
                  <a:pt x="2350" y="2205"/>
                </a:lnTo>
                <a:lnTo>
                  <a:pt x="2345" y="2198"/>
                </a:lnTo>
                <a:lnTo>
                  <a:pt x="2341" y="2195"/>
                </a:lnTo>
                <a:lnTo>
                  <a:pt x="2338" y="2193"/>
                </a:lnTo>
                <a:lnTo>
                  <a:pt x="2338" y="2193"/>
                </a:lnTo>
                <a:lnTo>
                  <a:pt x="2330" y="2191"/>
                </a:lnTo>
                <a:lnTo>
                  <a:pt x="2318" y="2190"/>
                </a:lnTo>
                <a:lnTo>
                  <a:pt x="2307" y="2190"/>
                </a:lnTo>
                <a:lnTo>
                  <a:pt x="2296" y="2190"/>
                </a:lnTo>
                <a:lnTo>
                  <a:pt x="2296" y="2190"/>
                </a:lnTo>
                <a:lnTo>
                  <a:pt x="2294" y="2187"/>
                </a:lnTo>
                <a:lnTo>
                  <a:pt x="2292" y="2185"/>
                </a:lnTo>
                <a:lnTo>
                  <a:pt x="2288" y="2183"/>
                </a:lnTo>
                <a:lnTo>
                  <a:pt x="2282" y="2182"/>
                </a:lnTo>
                <a:lnTo>
                  <a:pt x="2277" y="2180"/>
                </a:lnTo>
                <a:lnTo>
                  <a:pt x="2270" y="2180"/>
                </a:lnTo>
                <a:lnTo>
                  <a:pt x="2260" y="2182"/>
                </a:lnTo>
                <a:lnTo>
                  <a:pt x="2260" y="2182"/>
                </a:lnTo>
                <a:lnTo>
                  <a:pt x="2252" y="2184"/>
                </a:lnTo>
                <a:lnTo>
                  <a:pt x="2246" y="2187"/>
                </a:lnTo>
                <a:lnTo>
                  <a:pt x="2239" y="2191"/>
                </a:lnTo>
                <a:lnTo>
                  <a:pt x="2235" y="2197"/>
                </a:lnTo>
                <a:lnTo>
                  <a:pt x="2234" y="2200"/>
                </a:lnTo>
                <a:lnTo>
                  <a:pt x="2233" y="2205"/>
                </a:lnTo>
                <a:lnTo>
                  <a:pt x="2233" y="2209"/>
                </a:lnTo>
                <a:lnTo>
                  <a:pt x="2233" y="2214"/>
                </a:lnTo>
                <a:lnTo>
                  <a:pt x="2235" y="2219"/>
                </a:lnTo>
                <a:lnTo>
                  <a:pt x="2237" y="2226"/>
                </a:lnTo>
                <a:lnTo>
                  <a:pt x="2237" y="2226"/>
                </a:lnTo>
                <a:lnTo>
                  <a:pt x="2238" y="2231"/>
                </a:lnTo>
                <a:lnTo>
                  <a:pt x="2239" y="2235"/>
                </a:lnTo>
                <a:lnTo>
                  <a:pt x="2242" y="2237"/>
                </a:lnTo>
                <a:lnTo>
                  <a:pt x="2242" y="2239"/>
                </a:lnTo>
                <a:lnTo>
                  <a:pt x="2242" y="2239"/>
                </a:lnTo>
                <a:lnTo>
                  <a:pt x="2241" y="2242"/>
                </a:lnTo>
                <a:lnTo>
                  <a:pt x="2238" y="2246"/>
                </a:lnTo>
                <a:lnTo>
                  <a:pt x="2238" y="2250"/>
                </a:lnTo>
                <a:lnTo>
                  <a:pt x="2239" y="2253"/>
                </a:lnTo>
                <a:lnTo>
                  <a:pt x="2243" y="2259"/>
                </a:lnTo>
                <a:lnTo>
                  <a:pt x="2248" y="2264"/>
                </a:lnTo>
                <a:lnTo>
                  <a:pt x="2248" y="2264"/>
                </a:lnTo>
                <a:lnTo>
                  <a:pt x="2267" y="2286"/>
                </a:lnTo>
                <a:lnTo>
                  <a:pt x="2267" y="2286"/>
                </a:lnTo>
                <a:lnTo>
                  <a:pt x="2271" y="2297"/>
                </a:lnTo>
                <a:lnTo>
                  <a:pt x="2271" y="2297"/>
                </a:lnTo>
                <a:lnTo>
                  <a:pt x="2268" y="2308"/>
                </a:lnTo>
                <a:lnTo>
                  <a:pt x="2266" y="2317"/>
                </a:lnTo>
                <a:lnTo>
                  <a:pt x="2263" y="2326"/>
                </a:lnTo>
                <a:lnTo>
                  <a:pt x="2263" y="2326"/>
                </a:lnTo>
                <a:lnTo>
                  <a:pt x="2260" y="2331"/>
                </a:lnTo>
                <a:lnTo>
                  <a:pt x="2259" y="2334"/>
                </a:lnTo>
                <a:lnTo>
                  <a:pt x="2259" y="2339"/>
                </a:lnTo>
                <a:lnTo>
                  <a:pt x="2259" y="2343"/>
                </a:lnTo>
                <a:lnTo>
                  <a:pt x="2259" y="2343"/>
                </a:lnTo>
                <a:lnTo>
                  <a:pt x="2257" y="2345"/>
                </a:lnTo>
                <a:lnTo>
                  <a:pt x="2253" y="2350"/>
                </a:lnTo>
                <a:lnTo>
                  <a:pt x="2252" y="2354"/>
                </a:lnTo>
                <a:lnTo>
                  <a:pt x="2251" y="2358"/>
                </a:lnTo>
                <a:lnTo>
                  <a:pt x="2251" y="2362"/>
                </a:lnTo>
                <a:lnTo>
                  <a:pt x="2253" y="2368"/>
                </a:lnTo>
                <a:lnTo>
                  <a:pt x="2253" y="2368"/>
                </a:lnTo>
                <a:lnTo>
                  <a:pt x="2253" y="2370"/>
                </a:lnTo>
                <a:lnTo>
                  <a:pt x="2251" y="2374"/>
                </a:lnTo>
                <a:lnTo>
                  <a:pt x="2251" y="2374"/>
                </a:lnTo>
                <a:lnTo>
                  <a:pt x="2250" y="2375"/>
                </a:lnTo>
                <a:lnTo>
                  <a:pt x="2246" y="2377"/>
                </a:lnTo>
                <a:lnTo>
                  <a:pt x="2245" y="2380"/>
                </a:lnTo>
                <a:lnTo>
                  <a:pt x="2245" y="2382"/>
                </a:lnTo>
                <a:lnTo>
                  <a:pt x="2245" y="2384"/>
                </a:lnTo>
                <a:lnTo>
                  <a:pt x="2245" y="2384"/>
                </a:lnTo>
                <a:lnTo>
                  <a:pt x="2243" y="2388"/>
                </a:lnTo>
                <a:lnTo>
                  <a:pt x="2239" y="2392"/>
                </a:lnTo>
                <a:lnTo>
                  <a:pt x="2237" y="2396"/>
                </a:lnTo>
                <a:lnTo>
                  <a:pt x="2236" y="2399"/>
                </a:lnTo>
                <a:lnTo>
                  <a:pt x="2236" y="2404"/>
                </a:lnTo>
                <a:lnTo>
                  <a:pt x="2236" y="2409"/>
                </a:lnTo>
                <a:lnTo>
                  <a:pt x="2236" y="2427"/>
                </a:lnTo>
                <a:lnTo>
                  <a:pt x="2235" y="2429"/>
                </a:lnTo>
                <a:lnTo>
                  <a:pt x="2231" y="2440"/>
                </a:lnTo>
                <a:lnTo>
                  <a:pt x="2231" y="2440"/>
                </a:lnTo>
                <a:lnTo>
                  <a:pt x="2229" y="2445"/>
                </a:lnTo>
                <a:lnTo>
                  <a:pt x="2227" y="2448"/>
                </a:lnTo>
                <a:lnTo>
                  <a:pt x="2224" y="2451"/>
                </a:lnTo>
                <a:lnTo>
                  <a:pt x="2224" y="2451"/>
                </a:lnTo>
                <a:lnTo>
                  <a:pt x="2220" y="2454"/>
                </a:lnTo>
                <a:lnTo>
                  <a:pt x="2220" y="2456"/>
                </a:lnTo>
                <a:lnTo>
                  <a:pt x="2220" y="2458"/>
                </a:lnTo>
                <a:lnTo>
                  <a:pt x="2220" y="2458"/>
                </a:lnTo>
                <a:lnTo>
                  <a:pt x="2222" y="2464"/>
                </a:lnTo>
                <a:lnTo>
                  <a:pt x="2221" y="2469"/>
                </a:lnTo>
                <a:lnTo>
                  <a:pt x="2221" y="2469"/>
                </a:lnTo>
                <a:lnTo>
                  <a:pt x="2220" y="2473"/>
                </a:lnTo>
                <a:lnTo>
                  <a:pt x="2220" y="2477"/>
                </a:lnTo>
                <a:lnTo>
                  <a:pt x="2220" y="2479"/>
                </a:lnTo>
                <a:lnTo>
                  <a:pt x="2220" y="2480"/>
                </a:lnTo>
                <a:lnTo>
                  <a:pt x="2206" y="2498"/>
                </a:lnTo>
                <a:lnTo>
                  <a:pt x="2178" y="2498"/>
                </a:lnTo>
                <a:lnTo>
                  <a:pt x="2178" y="2418"/>
                </a:lnTo>
                <a:lnTo>
                  <a:pt x="2113" y="2418"/>
                </a:lnTo>
                <a:lnTo>
                  <a:pt x="2113" y="2314"/>
                </a:lnTo>
                <a:lnTo>
                  <a:pt x="2084" y="2314"/>
                </a:lnTo>
                <a:lnTo>
                  <a:pt x="2084" y="2297"/>
                </a:lnTo>
                <a:lnTo>
                  <a:pt x="2090" y="2297"/>
                </a:lnTo>
                <a:lnTo>
                  <a:pt x="2090" y="2293"/>
                </a:lnTo>
                <a:lnTo>
                  <a:pt x="2084" y="2293"/>
                </a:lnTo>
                <a:lnTo>
                  <a:pt x="2084" y="2288"/>
                </a:lnTo>
                <a:lnTo>
                  <a:pt x="2090" y="2288"/>
                </a:lnTo>
                <a:lnTo>
                  <a:pt x="2090" y="2283"/>
                </a:lnTo>
                <a:lnTo>
                  <a:pt x="2084" y="2283"/>
                </a:lnTo>
                <a:lnTo>
                  <a:pt x="2084" y="2244"/>
                </a:lnTo>
                <a:lnTo>
                  <a:pt x="2090" y="2244"/>
                </a:lnTo>
                <a:lnTo>
                  <a:pt x="2090" y="2239"/>
                </a:lnTo>
                <a:lnTo>
                  <a:pt x="2084" y="2239"/>
                </a:lnTo>
                <a:lnTo>
                  <a:pt x="2084" y="2235"/>
                </a:lnTo>
                <a:lnTo>
                  <a:pt x="2090" y="2235"/>
                </a:lnTo>
                <a:lnTo>
                  <a:pt x="2090" y="2230"/>
                </a:lnTo>
                <a:lnTo>
                  <a:pt x="2084" y="2230"/>
                </a:lnTo>
                <a:lnTo>
                  <a:pt x="2084" y="2191"/>
                </a:lnTo>
                <a:lnTo>
                  <a:pt x="2090" y="2191"/>
                </a:lnTo>
                <a:lnTo>
                  <a:pt x="2090" y="2186"/>
                </a:lnTo>
                <a:lnTo>
                  <a:pt x="2084" y="2186"/>
                </a:lnTo>
                <a:lnTo>
                  <a:pt x="2084" y="2182"/>
                </a:lnTo>
                <a:lnTo>
                  <a:pt x="2090" y="2182"/>
                </a:lnTo>
                <a:lnTo>
                  <a:pt x="2090" y="2178"/>
                </a:lnTo>
                <a:lnTo>
                  <a:pt x="2084" y="2178"/>
                </a:lnTo>
                <a:lnTo>
                  <a:pt x="2084" y="2138"/>
                </a:lnTo>
                <a:lnTo>
                  <a:pt x="2090" y="2138"/>
                </a:lnTo>
                <a:lnTo>
                  <a:pt x="2090" y="2133"/>
                </a:lnTo>
                <a:lnTo>
                  <a:pt x="2084" y="2133"/>
                </a:lnTo>
                <a:lnTo>
                  <a:pt x="2084" y="2128"/>
                </a:lnTo>
                <a:lnTo>
                  <a:pt x="2090" y="2128"/>
                </a:lnTo>
                <a:lnTo>
                  <a:pt x="2090" y="2125"/>
                </a:lnTo>
                <a:lnTo>
                  <a:pt x="2084" y="2125"/>
                </a:lnTo>
                <a:lnTo>
                  <a:pt x="2084" y="2002"/>
                </a:lnTo>
                <a:lnTo>
                  <a:pt x="2077" y="2002"/>
                </a:lnTo>
                <a:lnTo>
                  <a:pt x="2077" y="2125"/>
                </a:lnTo>
                <a:lnTo>
                  <a:pt x="2044" y="2125"/>
                </a:lnTo>
                <a:lnTo>
                  <a:pt x="2044" y="2002"/>
                </a:lnTo>
                <a:lnTo>
                  <a:pt x="2037" y="2002"/>
                </a:lnTo>
                <a:lnTo>
                  <a:pt x="2037" y="2125"/>
                </a:lnTo>
                <a:lnTo>
                  <a:pt x="2029" y="2125"/>
                </a:lnTo>
                <a:lnTo>
                  <a:pt x="2029" y="2128"/>
                </a:lnTo>
                <a:lnTo>
                  <a:pt x="2037" y="2128"/>
                </a:lnTo>
                <a:lnTo>
                  <a:pt x="2037" y="2133"/>
                </a:lnTo>
                <a:lnTo>
                  <a:pt x="2029" y="2133"/>
                </a:lnTo>
                <a:lnTo>
                  <a:pt x="2029" y="2138"/>
                </a:lnTo>
                <a:lnTo>
                  <a:pt x="2037" y="2138"/>
                </a:lnTo>
                <a:lnTo>
                  <a:pt x="2037" y="2178"/>
                </a:lnTo>
                <a:lnTo>
                  <a:pt x="2029" y="2178"/>
                </a:lnTo>
                <a:lnTo>
                  <a:pt x="2029" y="2182"/>
                </a:lnTo>
                <a:lnTo>
                  <a:pt x="2037" y="2182"/>
                </a:lnTo>
                <a:lnTo>
                  <a:pt x="2037" y="2186"/>
                </a:lnTo>
                <a:lnTo>
                  <a:pt x="2029" y="2186"/>
                </a:lnTo>
                <a:lnTo>
                  <a:pt x="2029" y="2191"/>
                </a:lnTo>
                <a:lnTo>
                  <a:pt x="2037" y="2191"/>
                </a:lnTo>
                <a:lnTo>
                  <a:pt x="2037" y="2230"/>
                </a:lnTo>
                <a:lnTo>
                  <a:pt x="2029" y="2230"/>
                </a:lnTo>
                <a:lnTo>
                  <a:pt x="2029" y="2235"/>
                </a:lnTo>
                <a:lnTo>
                  <a:pt x="2037" y="2235"/>
                </a:lnTo>
                <a:lnTo>
                  <a:pt x="2037" y="2239"/>
                </a:lnTo>
                <a:lnTo>
                  <a:pt x="2029" y="2239"/>
                </a:lnTo>
                <a:lnTo>
                  <a:pt x="2029" y="2244"/>
                </a:lnTo>
                <a:lnTo>
                  <a:pt x="2037" y="2244"/>
                </a:lnTo>
                <a:lnTo>
                  <a:pt x="2037" y="2283"/>
                </a:lnTo>
                <a:lnTo>
                  <a:pt x="2029" y="2283"/>
                </a:lnTo>
                <a:lnTo>
                  <a:pt x="2029" y="2288"/>
                </a:lnTo>
                <a:lnTo>
                  <a:pt x="2037" y="2288"/>
                </a:lnTo>
                <a:lnTo>
                  <a:pt x="2037" y="2293"/>
                </a:lnTo>
                <a:lnTo>
                  <a:pt x="2029" y="2293"/>
                </a:lnTo>
                <a:lnTo>
                  <a:pt x="2029" y="2297"/>
                </a:lnTo>
                <a:lnTo>
                  <a:pt x="2037" y="2297"/>
                </a:lnTo>
                <a:lnTo>
                  <a:pt x="2037" y="2314"/>
                </a:lnTo>
                <a:lnTo>
                  <a:pt x="2009" y="2314"/>
                </a:lnTo>
                <a:lnTo>
                  <a:pt x="2009" y="2418"/>
                </a:lnTo>
                <a:lnTo>
                  <a:pt x="1975" y="2418"/>
                </a:lnTo>
                <a:lnTo>
                  <a:pt x="1975" y="2365"/>
                </a:lnTo>
                <a:lnTo>
                  <a:pt x="1945" y="2365"/>
                </a:lnTo>
                <a:lnTo>
                  <a:pt x="1945" y="2347"/>
                </a:lnTo>
                <a:lnTo>
                  <a:pt x="1952" y="2347"/>
                </a:lnTo>
                <a:lnTo>
                  <a:pt x="1952" y="2343"/>
                </a:lnTo>
                <a:lnTo>
                  <a:pt x="1945" y="2343"/>
                </a:lnTo>
                <a:lnTo>
                  <a:pt x="1945" y="2338"/>
                </a:lnTo>
                <a:lnTo>
                  <a:pt x="1952" y="2338"/>
                </a:lnTo>
                <a:lnTo>
                  <a:pt x="1952" y="2334"/>
                </a:lnTo>
                <a:lnTo>
                  <a:pt x="1945" y="2334"/>
                </a:lnTo>
                <a:lnTo>
                  <a:pt x="1945" y="2294"/>
                </a:lnTo>
                <a:lnTo>
                  <a:pt x="1952" y="2294"/>
                </a:lnTo>
                <a:lnTo>
                  <a:pt x="1952" y="2289"/>
                </a:lnTo>
                <a:lnTo>
                  <a:pt x="1945" y="2289"/>
                </a:lnTo>
                <a:lnTo>
                  <a:pt x="1945" y="2285"/>
                </a:lnTo>
                <a:lnTo>
                  <a:pt x="1952" y="2285"/>
                </a:lnTo>
                <a:lnTo>
                  <a:pt x="1952" y="2281"/>
                </a:lnTo>
                <a:lnTo>
                  <a:pt x="1945" y="2281"/>
                </a:lnTo>
                <a:lnTo>
                  <a:pt x="1945" y="2241"/>
                </a:lnTo>
                <a:lnTo>
                  <a:pt x="1952" y="2241"/>
                </a:lnTo>
                <a:lnTo>
                  <a:pt x="1952" y="2236"/>
                </a:lnTo>
                <a:lnTo>
                  <a:pt x="1945" y="2236"/>
                </a:lnTo>
                <a:lnTo>
                  <a:pt x="1945" y="2233"/>
                </a:lnTo>
                <a:lnTo>
                  <a:pt x="1952" y="2233"/>
                </a:lnTo>
                <a:lnTo>
                  <a:pt x="1952" y="2228"/>
                </a:lnTo>
                <a:lnTo>
                  <a:pt x="1945" y="2228"/>
                </a:lnTo>
                <a:lnTo>
                  <a:pt x="1945" y="2187"/>
                </a:lnTo>
                <a:lnTo>
                  <a:pt x="1952" y="2187"/>
                </a:lnTo>
                <a:lnTo>
                  <a:pt x="1952" y="2184"/>
                </a:lnTo>
                <a:lnTo>
                  <a:pt x="1945" y="2184"/>
                </a:lnTo>
                <a:lnTo>
                  <a:pt x="1945" y="2179"/>
                </a:lnTo>
                <a:lnTo>
                  <a:pt x="1952" y="2179"/>
                </a:lnTo>
                <a:lnTo>
                  <a:pt x="1952" y="2175"/>
                </a:lnTo>
                <a:lnTo>
                  <a:pt x="1945" y="2175"/>
                </a:lnTo>
                <a:lnTo>
                  <a:pt x="1945" y="2052"/>
                </a:lnTo>
                <a:lnTo>
                  <a:pt x="1939" y="2052"/>
                </a:lnTo>
                <a:lnTo>
                  <a:pt x="1939" y="2175"/>
                </a:lnTo>
                <a:lnTo>
                  <a:pt x="1906" y="2175"/>
                </a:lnTo>
                <a:lnTo>
                  <a:pt x="1906" y="2052"/>
                </a:lnTo>
                <a:lnTo>
                  <a:pt x="1899" y="2052"/>
                </a:lnTo>
                <a:lnTo>
                  <a:pt x="1899" y="2175"/>
                </a:lnTo>
                <a:lnTo>
                  <a:pt x="1890" y="2175"/>
                </a:lnTo>
                <a:lnTo>
                  <a:pt x="1890" y="2179"/>
                </a:lnTo>
                <a:lnTo>
                  <a:pt x="1899" y="2179"/>
                </a:lnTo>
                <a:lnTo>
                  <a:pt x="1899" y="2184"/>
                </a:lnTo>
                <a:lnTo>
                  <a:pt x="1890" y="2184"/>
                </a:lnTo>
                <a:lnTo>
                  <a:pt x="1890" y="2187"/>
                </a:lnTo>
                <a:lnTo>
                  <a:pt x="1899" y="2187"/>
                </a:lnTo>
                <a:lnTo>
                  <a:pt x="1899" y="2228"/>
                </a:lnTo>
                <a:lnTo>
                  <a:pt x="1890" y="2228"/>
                </a:lnTo>
                <a:lnTo>
                  <a:pt x="1890" y="2233"/>
                </a:lnTo>
                <a:lnTo>
                  <a:pt x="1899" y="2233"/>
                </a:lnTo>
                <a:lnTo>
                  <a:pt x="1899" y="2236"/>
                </a:lnTo>
                <a:lnTo>
                  <a:pt x="1890" y="2236"/>
                </a:lnTo>
                <a:lnTo>
                  <a:pt x="1890" y="2241"/>
                </a:lnTo>
                <a:lnTo>
                  <a:pt x="1899" y="2241"/>
                </a:lnTo>
                <a:lnTo>
                  <a:pt x="1899" y="2281"/>
                </a:lnTo>
                <a:lnTo>
                  <a:pt x="1890" y="2281"/>
                </a:lnTo>
                <a:lnTo>
                  <a:pt x="1890" y="2285"/>
                </a:lnTo>
                <a:lnTo>
                  <a:pt x="1899" y="2285"/>
                </a:lnTo>
                <a:lnTo>
                  <a:pt x="1899" y="2289"/>
                </a:lnTo>
                <a:lnTo>
                  <a:pt x="1890" y="2289"/>
                </a:lnTo>
                <a:lnTo>
                  <a:pt x="1890" y="2294"/>
                </a:lnTo>
                <a:lnTo>
                  <a:pt x="1899" y="2294"/>
                </a:lnTo>
                <a:lnTo>
                  <a:pt x="1899" y="2334"/>
                </a:lnTo>
                <a:lnTo>
                  <a:pt x="1890" y="2334"/>
                </a:lnTo>
                <a:lnTo>
                  <a:pt x="1890" y="2338"/>
                </a:lnTo>
                <a:lnTo>
                  <a:pt x="1899" y="2338"/>
                </a:lnTo>
                <a:lnTo>
                  <a:pt x="1899" y="2343"/>
                </a:lnTo>
                <a:lnTo>
                  <a:pt x="1890" y="2343"/>
                </a:lnTo>
                <a:lnTo>
                  <a:pt x="1890" y="2347"/>
                </a:lnTo>
                <a:lnTo>
                  <a:pt x="1899" y="2347"/>
                </a:lnTo>
                <a:lnTo>
                  <a:pt x="1899" y="2365"/>
                </a:lnTo>
                <a:lnTo>
                  <a:pt x="1870" y="2365"/>
                </a:lnTo>
                <a:lnTo>
                  <a:pt x="1870" y="2418"/>
                </a:lnTo>
                <a:lnTo>
                  <a:pt x="1806" y="2418"/>
                </a:lnTo>
                <a:lnTo>
                  <a:pt x="1806" y="1936"/>
                </a:lnTo>
                <a:lnTo>
                  <a:pt x="2258" y="1936"/>
                </a:lnTo>
                <a:lnTo>
                  <a:pt x="2258" y="1813"/>
                </a:lnTo>
                <a:lnTo>
                  <a:pt x="2212" y="1813"/>
                </a:lnTo>
                <a:lnTo>
                  <a:pt x="2215" y="1790"/>
                </a:lnTo>
                <a:lnTo>
                  <a:pt x="2223" y="1781"/>
                </a:lnTo>
                <a:lnTo>
                  <a:pt x="2229" y="1792"/>
                </a:lnTo>
                <a:lnTo>
                  <a:pt x="2229" y="1792"/>
                </a:lnTo>
                <a:lnTo>
                  <a:pt x="2231" y="1798"/>
                </a:lnTo>
                <a:lnTo>
                  <a:pt x="2233" y="1800"/>
                </a:lnTo>
                <a:lnTo>
                  <a:pt x="2235" y="1800"/>
                </a:lnTo>
                <a:lnTo>
                  <a:pt x="2237" y="1799"/>
                </a:lnTo>
                <a:lnTo>
                  <a:pt x="2241" y="1795"/>
                </a:lnTo>
                <a:lnTo>
                  <a:pt x="2242" y="1792"/>
                </a:lnTo>
                <a:lnTo>
                  <a:pt x="2238" y="1780"/>
                </a:lnTo>
                <a:lnTo>
                  <a:pt x="2238" y="1780"/>
                </a:lnTo>
                <a:lnTo>
                  <a:pt x="2238" y="1776"/>
                </a:lnTo>
                <a:lnTo>
                  <a:pt x="2239" y="1773"/>
                </a:lnTo>
                <a:lnTo>
                  <a:pt x="2242" y="1768"/>
                </a:lnTo>
                <a:lnTo>
                  <a:pt x="2242" y="1768"/>
                </a:lnTo>
                <a:lnTo>
                  <a:pt x="2244" y="1763"/>
                </a:lnTo>
                <a:lnTo>
                  <a:pt x="2245" y="1760"/>
                </a:lnTo>
                <a:lnTo>
                  <a:pt x="2244" y="1755"/>
                </a:lnTo>
                <a:lnTo>
                  <a:pt x="2244" y="1755"/>
                </a:lnTo>
                <a:lnTo>
                  <a:pt x="2244" y="1754"/>
                </a:lnTo>
                <a:lnTo>
                  <a:pt x="2244" y="1754"/>
                </a:lnTo>
                <a:lnTo>
                  <a:pt x="2249" y="1751"/>
                </a:lnTo>
                <a:lnTo>
                  <a:pt x="2251" y="1746"/>
                </a:lnTo>
                <a:lnTo>
                  <a:pt x="2252" y="1741"/>
                </a:lnTo>
                <a:lnTo>
                  <a:pt x="2252" y="1735"/>
                </a:lnTo>
                <a:lnTo>
                  <a:pt x="2250" y="1727"/>
                </a:lnTo>
                <a:lnTo>
                  <a:pt x="2249" y="1723"/>
                </a:lnTo>
                <a:lnTo>
                  <a:pt x="2250" y="1702"/>
                </a:lnTo>
                <a:lnTo>
                  <a:pt x="2250" y="1702"/>
                </a:lnTo>
                <a:lnTo>
                  <a:pt x="2257" y="1696"/>
                </a:lnTo>
                <a:lnTo>
                  <a:pt x="2263" y="1693"/>
                </a:lnTo>
                <a:lnTo>
                  <a:pt x="2266" y="1691"/>
                </a:lnTo>
                <a:lnTo>
                  <a:pt x="2266" y="1691"/>
                </a:lnTo>
                <a:lnTo>
                  <a:pt x="2270" y="1690"/>
                </a:lnTo>
                <a:lnTo>
                  <a:pt x="2271" y="1689"/>
                </a:lnTo>
                <a:lnTo>
                  <a:pt x="2273" y="1685"/>
                </a:lnTo>
                <a:lnTo>
                  <a:pt x="2274" y="1680"/>
                </a:lnTo>
                <a:lnTo>
                  <a:pt x="2274" y="1679"/>
                </a:lnTo>
                <a:lnTo>
                  <a:pt x="2274" y="1666"/>
                </a:lnTo>
                <a:lnTo>
                  <a:pt x="2274" y="1666"/>
                </a:lnTo>
                <a:lnTo>
                  <a:pt x="2281" y="1664"/>
                </a:lnTo>
                <a:lnTo>
                  <a:pt x="2284" y="1663"/>
                </a:lnTo>
                <a:lnTo>
                  <a:pt x="2284" y="1660"/>
                </a:lnTo>
                <a:lnTo>
                  <a:pt x="2284" y="1659"/>
                </a:lnTo>
                <a:lnTo>
                  <a:pt x="2284" y="1659"/>
                </a:lnTo>
                <a:lnTo>
                  <a:pt x="2280" y="1649"/>
                </a:lnTo>
                <a:lnTo>
                  <a:pt x="2277" y="1637"/>
                </a:lnTo>
                <a:lnTo>
                  <a:pt x="2274" y="1627"/>
                </a:lnTo>
                <a:lnTo>
                  <a:pt x="2274" y="1627"/>
                </a:lnTo>
                <a:lnTo>
                  <a:pt x="2273" y="1622"/>
                </a:lnTo>
                <a:lnTo>
                  <a:pt x="2271" y="1616"/>
                </a:lnTo>
                <a:lnTo>
                  <a:pt x="2265" y="1607"/>
                </a:lnTo>
                <a:lnTo>
                  <a:pt x="2258" y="1599"/>
                </a:lnTo>
                <a:lnTo>
                  <a:pt x="2251" y="1594"/>
                </a:lnTo>
                <a:lnTo>
                  <a:pt x="2251" y="1594"/>
                </a:lnTo>
                <a:lnTo>
                  <a:pt x="2233" y="1586"/>
                </a:lnTo>
                <a:lnTo>
                  <a:pt x="2228" y="1580"/>
                </a:lnTo>
                <a:lnTo>
                  <a:pt x="2234" y="1570"/>
                </a:lnTo>
                <a:lnTo>
                  <a:pt x="2239" y="1562"/>
                </a:lnTo>
                <a:lnTo>
                  <a:pt x="2239" y="1562"/>
                </a:lnTo>
                <a:lnTo>
                  <a:pt x="2246" y="1564"/>
                </a:lnTo>
                <a:lnTo>
                  <a:pt x="2246" y="1564"/>
                </a:lnTo>
                <a:lnTo>
                  <a:pt x="2248" y="1564"/>
                </a:lnTo>
                <a:lnTo>
                  <a:pt x="2249" y="1563"/>
                </a:lnTo>
                <a:lnTo>
                  <a:pt x="2248" y="1559"/>
                </a:lnTo>
                <a:lnTo>
                  <a:pt x="2245" y="1552"/>
                </a:lnTo>
                <a:lnTo>
                  <a:pt x="2245" y="1552"/>
                </a:lnTo>
                <a:lnTo>
                  <a:pt x="2249" y="1542"/>
                </a:lnTo>
                <a:lnTo>
                  <a:pt x="2249" y="1533"/>
                </a:lnTo>
                <a:lnTo>
                  <a:pt x="2246" y="1526"/>
                </a:lnTo>
                <a:lnTo>
                  <a:pt x="2243" y="1520"/>
                </a:lnTo>
                <a:lnTo>
                  <a:pt x="2238" y="1515"/>
                </a:lnTo>
                <a:lnTo>
                  <a:pt x="2233" y="1512"/>
                </a:lnTo>
                <a:lnTo>
                  <a:pt x="2228" y="1510"/>
                </a:lnTo>
                <a:lnTo>
                  <a:pt x="2224" y="1508"/>
                </a:lnTo>
                <a:lnTo>
                  <a:pt x="2224" y="1508"/>
                </a:lnTo>
                <a:lnTo>
                  <a:pt x="2217" y="1510"/>
                </a:lnTo>
                <a:lnTo>
                  <a:pt x="2212" y="1512"/>
                </a:lnTo>
                <a:lnTo>
                  <a:pt x="2207" y="1514"/>
                </a:lnTo>
                <a:lnTo>
                  <a:pt x="2202" y="1517"/>
                </a:lnTo>
                <a:lnTo>
                  <a:pt x="2199" y="1521"/>
                </a:lnTo>
                <a:lnTo>
                  <a:pt x="2198" y="1523"/>
                </a:lnTo>
                <a:lnTo>
                  <a:pt x="2198" y="1523"/>
                </a:lnTo>
                <a:lnTo>
                  <a:pt x="2191" y="1522"/>
                </a:lnTo>
                <a:lnTo>
                  <a:pt x="2191" y="1522"/>
                </a:lnTo>
                <a:lnTo>
                  <a:pt x="2188" y="1522"/>
                </a:lnTo>
                <a:lnTo>
                  <a:pt x="2187" y="1523"/>
                </a:lnTo>
                <a:lnTo>
                  <a:pt x="2188" y="1526"/>
                </a:lnTo>
                <a:lnTo>
                  <a:pt x="2194" y="1529"/>
                </a:lnTo>
                <a:lnTo>
                  <a:pt x="2193" y="1533"/>
                </a:lnTo>
                <a:lnTo>
                  <a:pt x="2193" y="1533"/>
                </a:lnTo>
                <a:lnTo>
                  <a:pt x="2191" y="1536"/>
                </a:lnTo>
                <a:lnTo>
                  <a:pt x="2188" y="1540"/>
                </a:lnTo>
                <a:lnTo>
                  <a:pt x="2185" y="1549"/>
                </a:lnTo>
                <a:lnTo>
                  <a:pt x="2184" y="1557"/>
                </a:lnTo>
                <a:lnTo>
                  <a:pt x="2184" y="1559"/>
                </a:lnTo>
                <a:lnTo>
                  <a:pt x="2184" y="1559"/>
                </a:lnTo>
                <a:lnTo>
                  <a:pt x="2185" y="1564"/>
                </a:lnTo>
                <a:lnTo>
                  <a:pt x="2185" y="1571"/>
                </a:lnTo>
                <a:lnTo>
                  <a:pt x="2185" y="1571"/>
                </a:lnTo>
                <a:lnTo>
                  <a:pt x="2185" y="1573"/>
                </a:lnTo>
                <a:lnTo>
                  <a:pt x="2185" y="1574"/>
                </a:lnTo>
                <a:lnTo>
                  <a:pt x="2186" y="1576"/>
                </a:lnTo>
                <a:lnTo>
                  <a:pt x="2190" y="1577"/>
                </a:lnTo>
                <a:lnTo>
                  <a:pt x="2191" y="1581"/>
                </a:lnTo>
                <a:lnTo>
                  <a:pt x="2191" y="1581"/>
                </a:lnTo>
                <a:lnTo>
                  <a:pt x="2185" y="1580"/>
                </a:lnTo>
                <a:lnTo>
                  <a:pt x="2185" y="1580"/>
                </a:lnTo>
                <a:lnTo>
                  <a:pt x="2171" y="1581"/>
                </a:lnTo>
                <a:lnTo>
                  <a:pt x="2160" y="1585"/>
                </a:lnTo>
                <a:lnTo>
                  <a:pt x="2151" y="1588"/>
                </a:lnTo>
                <a:lnTo>
                  <a:pt x="2146" y="1593"/>
                </a:lnTo>
                <a:lnTo>
                  <a:pt x="2141" y="1596"/>
                </a:lnTo>
                <a:lnTo>
                  <a:pt x="2139" y="1601"/>
                </a:lnTo>
                <a:lnTo>
                  <a:pt x="2138" y="1603"/>
                </a:lnTo>
                <a:lnTo>
                  <a:pt x="2116" y="1636"/>
                </a:lnTo>
                <a:lnTo>
                  <a:pt x="2116" y="1638"/>
                </a:lnTo>
                <a:lnTo>
                  <a:pt x="2121" y="1644"/>
                </a:lnTo>
                <a:lnTo>
                  <a:pt x="2121" y="1644"/>
                </a:lnTo>
                <a:lnTo>
                  <a:pt x="2111" y="1656"/>
                </a:lnTo>
                <a:lnTo>
                  <a:pt x="2098" y="1669"/>
                </a:lnTo>
                <a:lnTo>
                  <a:pt x="2098" y="1669"/>
                </a:lnTo>
                <a:lnTo>
                  <a:pt x="2093" y="1676"/>
                </a:lnTo>
                <a:lnTo>
                  <a:pt x="2087" y="1681"/>
                </a:lnTo>
                <a:lnTo>
                  <a:pt x="2055" y="1675"/>
                </a:lnTo>
                <a:lnTo>
                  <a:pt x="2055" y="1674"/>
                </a:lnTo>
                <a:lnTo>
                  <a:pt x="2048" y="1674"/>
                </a:lnTo>
                <a:lnTo>
                  <a:pt x="2048" y="1669"/>
                </a:lnTo>
                <a:lnTo>
                  <a:pt x="2055" y="1669"/>
                </a:lnTo>
                <a:lnTo>
                  <a:pt x="2055" y="1664"/>
                </a:lnTo>
                <a:lnTo>
                  <a:pt x="2048" y="1664"/>
                </a:lnTo>
                <a:lnTo>
                  <a:pt x="2048" y="1614"/>
                </a:lnTo>
                <a:lnTo>
                  <a:pt x="2055" y="1614"/>
                </a:lnTo>
                <a:lnTo>
                  <a:pt x="2055" y="1608"/>
                </a:lnTo>
                <a:lnTo>
                  <a:pt x="2048" y="1608"/>
                </a:lnTo>
                <a:lnTo>
                  <a:pt x="2048" y="1602"/>
                </a:lnTo>
                <a:lnTo>
                  <a:pt x="2055" y="1602"/>
                </a:lnTo>
                <a:lnTo>
                  <a:pt x="2055" y="1596"/>
                </a:lnTo>
                <a:lnTo>
                  <a:pt x="2048" y="1596"/>
                </a:lnTo>
                <a:lnTo>
                  <a:pt x="2048" y="1566"/>
                </a:lnTo>
                <a:lnTo>
                  <a:pt x="2043" y="1566"/>
                </a:lnTo>
                <a:lnTo>
                  <a:pt x="2043" y="1596"/>
                </a:lnTo>
                <a:lnTo>
                  <a:pt x="2008" y="1596"/>
                </a:lnTo>
                <a:lnTo>
                  <a:pt x="2008" y="1566"/>
                </a:lnTo>
                <a:lnTo>
                  <a:pt x="2002" y="1566"/>
                </a:lnTo>
                <a:lnTo>
                  <a:pt x="2002" y="1596"/>
                </a:lnTo>
                <a:lnTo>
                  <a:pt x="1993" y="1596"/>
                </a:lnTo>
                <a:lnTo>
                  <a:pt x="1993" y="1602"/>
                </a:lnTo>
                <a:lnTo>
                  <a:pt x="2002" y="1602"/>
                </a:lnTo>
                <a:lnTo>
                  <a:pt x="2002" y="1608"/>
                </a:lnTo>
                <a:lnTo>
                  <a:pt x="1993" y="1608"/>
                </a:lnTo>
                <a:lnTo>
                  <a:pt x="1993" y="1614"/>
                </a:lnTo>
                <a:lnTo>
                  <a:pt x="2002" y="1614"/>
                </a:lnTo>
                <a:lnTo>
                  <a:pt x="2002" y="1664"/>
                </a:lnTo>
                <a:lnTo>
                  <a:pt x="1993" y="1664"/>
                </a:lnTo>
                <a:lnTo>
                  <a:pt x="1993" y="1669"/>
                </a:lnTo>
                <a:lnTo>
                  <a:pt x="2002" y="1669"/>
                </a:lnTo>
                <a:lnTo>
                  <a:pt x="2002" y="1674"/>
                </a:lnTo>
                <a:lnTo>
                  <a:pt x="1993" y="1674"/>
                </a:lnTo>
                <a:lnTo>
                  <a:pt x="1993" y="1680"/>
                </a:lnTo>
                <a:lnTo>
                  <a:pt x="2002" y="1680"/>
                </a:lnTo>
                <a:lnTo>
                  <a:pt x="2002" y="1704"/>
                </a:lnTo>
                <a:lnTo>
                  <a:pt x="1973" y="1704"/>
                </a:lnTo>
                <a:lnTo>
                  <a:pt x="1973" y="1813"/>
                </a:lnTo>
                <a:lnTo>
                  <a:pt x="1892" y="1813"/>
                </a:lnTo>
                <a:lnTo>
                  <a:pt x="1892" y="1753"/>
                </a:lnTo>
                <a:lnTo>
                  <a:pt x="1869" y="1753"/>
                </a:lnTo>
                <a:lnTo>
                  <a:pt x="1869" y="1739"/>
                </a:lnTo>
                <a:lnTo>
                  <a:pt x="1875" y="1739"/>
                </a:lnTo>
                <a:lnTo>
                  <a:pt x="1875" y="1733"/>
                </a:lnTo>
                <a:lnTo>
                  <a:pt x="1869" y="1733"/>
                </a:lnTo>
                <a:lnTo>
                  <a:pt x="1869" y="1729"/>
                </a:lnTo>
                <a:lnTo>
                  <a:pt x="1875" y="1729"/>
                </a:lnTo>
                <a:lnTo>
                  <a:pt x="1875" y="1723"/>
                </a:lnTo>
                <a:lnTo>
                  <a:pt x="1869" y="1723"/>
                </a:lnTo>
                <a:lnTo>
                  <a:pt x="1869" y="1673"/>
                </a:lnTo>
                <a:lnTo>
                  <a:pt x="1875" y="1673"/>
                </a:lnTo>
                <a:lnTo>
                  <a:pt x="1875" y="1667"/>
                </a:lnTo>
                <a:lnTo>
                  <a:pt x="1869" y="1667"/>
                </a:lnTo>
                <a:lnTo>
                  <a:pt x="1869" y="1661"/>
                </a:lnTo>
                <a:lnTo>
                  <a:pt x="1875" y="1661"/>
                </a:lnTo>
                <a:lnTo>
                  <a:pt x="1875" y="1656"/>
                </a:lnTo>
                <a:lnTo>
                  <a:pt x="1869" y="1656"/>
                </a:lnTo>
                <a:lnTo>
                  <a:pt x="1869" y="1606"/>
                </a:lnTo>
                <a:lnTo>
                  <a:pt x="1875" y="1606"/>
                </a:lnTo>
                <a:lnTo>
                  <a:pt x="1875" y="1601"/>
                </a:lnTo>
                <a:lnTo>
                  <a:pt x="1869" y="1601"/>
                </a:lnTo>
                <a:lnTo>
                  <a:pt x="1869" y="1595"/>
                </a:lnTo>
                <a:lnTo>
                  <a:pt x="1875" y="1595"/>
                </a:lnTo>
                <a:lnTo>
                  <a:pt x="1875" y="1590"/>
                </a:lnTo>
                <a:lnTo>
                  <a:pt x="1869" y="1590"/>
                </a:lnTo>
                <a:lnTo>
                  <a:pt x="1869" y="1540"/>
                </a:lnTo>
                <a:lnTo>
                  <a:pt x="1875" y="1540"/>
                </a:lnTo>
                <a:lnTo>
                  <a:pt x="1875" y="1534"/>
                </a:lnTo>
                <a:lnTo>
                  <a:pt x="1869" y="1534"/>
                </a:lnTo>
                <a:lnTo>
                  <a:pt x="1869" y="1528"/>
                </a:lnTo>
                <a:lnTo>
                  <a:pt x="1875" y="1528"/>
                </a:lnTo>
                <a:lnTo>
                  <a:pt x="1875" y="1522"/>
                </a:lnTo>
                <a:lnTo>
                  <a:pt x="1869" y="1522"/>
                </a:lnTo>
                <a:lnTo>
                  <a:pt x="1869" y="1473"/>
                </a:lnTo>
                <a:lnTo>
                  <a:pt x="1875" y="1473"/>
                </a:lnTo>
                <a:lnTo>
                  <a:pt x="1875" y="1468"/>
                </a:lnTo>
                <a:lnTo>
                  <a:pt x="1869" y="1468"/>
                </a:lnTo>
                <a:lnTo>
                  <a:pt x="1869" y="1462"/>
                </a:lnTo>
                <a:lnTo>
                  <a:pt x="1875" y="1462"/>
                </a:lnTo>
                <a:lnTo>
                  <a:pt x="1875" y="1456"/>
                </a:lnTo>
                <a:lnTo>
                  <a:pt x="1869" y="1456"/>
                </a:lnTo>
                <a:lnTo>
                  <a:pt x="1869" y="1426"/>
                </a:lnTo>
                <a:lnTo>
                  <a:pt x="1862" y="1426"/>
                </a:lnTo>
                <a:lnTo>
                  <a:pt x="1862" y="1456"/>
                </a:lnTo>
                <a:lnTo>
                  <a:pt x="1828" y="1456"/>
                </a:lnTo>
                <a:lnTo>
                  <a:pt x="1828" y="1426"/>
                </a:lnTo>
                <a:lnTo>
                  <a:pt x="1822" y="1426"/>
                </a:lnTo>
                <a:lnTo>
                  <a:pt x="1822" y="1456"/>
                </a:lnTo>
                <a:lnTo>
                  <a:pt x="1813" y="1456"/>
                </a:lnTo>
                <a:lnTo>
                  <a:pt x="1813" y="1462"/>
                </a:lnTo>
                <a:lnTo>
                  <a:pt x="1822" y="1462"/>
                </a:lnTo>
                <a:lnTo>
                  <a:pt x="1822" y="1468"/>
                </a:lnTo>
                <a:lnTo>
                  <a:pt x="1813" y="1468"/>
                </a:lnTo>
                <a:lnTo>
                  <a:pt x="1813" y="1473"/>
                </a:lnTo>
                <a:lnTo>
                  <a:pt x="1822" y="1473"/>
                </a:lnTo>
                <a:lnTo>
                  <a:pt x="1822" y="1522"/>
                </a:lnTo>
                <a:lnTo>
                  <a:pt x="1813" y="1522"/>
                </a:lnTo>
                <a:lnTo>
                  <a:pt x="1813" y="1528"/>
                </a:lnTo>
                <a:lnTo>
                  <a:pt x="1822" y="1528"/>
                </a:lnTo>
                <a:lnTo>
                  <a:pt x="1822" y="1534"/>
                </a:lnTo>
                <a:lnTo>
                  <a:pt x="1813" y="1534"/>
                </a:lnTo>
                <a:lnTo>
                  <a:pt x="1813" y="1540"/>
                </a:lnTo>
                <a:lnTo>
                  <a:pt x="1822" y="1540"/>
                </a:lnTo>
                <a:lnTo>
                  <a:pt x="1822" y="1590"/>
                </a:lnTo>
                <a:lnTo>
                  <a:pt x="1813" y="1590"/>
                </a:lnTo>
                <a:lnTo>
                  <a:pt x="1813" y="1595"/>
                </a:lnTo>
                <a:lnTo>
                  <a:pt x="1822" y="1595"/>
                </a:lnTo>
                <a:lnTo>
                  <a:pt x="1822" y="1601"/>
                </a:lnTo>
                <a:lnTo>
                  <a:pt x="1813" y="1601"/>
                </a:lnTo>
                <a:lnTo>
                  <a:pt x="1813" y="1606"/>
                </a:lnTo>
                <a:lnTo>
                  <a:pt x="1822" y="1606"/>
                </a:lnTo>
                <a:lnTo>
                  <a:pt x="1822" y="1656"/>
                </a:lnTo>
                <a:lnTo>
                  <a:pt x="1813" y="1656"/>
                </a:lnTo>
                <a:lnTo>
                  <a:pt x="1813" y="1661"/>
                </a:lnTo>
                <a:lnTo>
                  <a:pt x="1822" y="1661"/>
                </a:lnTo>
                <a:lnTo>
                  <a:pt x="1822" y="1667"/>
                </a:lnTo>
                <a:lnTo>
                  <a:pt x="1813" y="1667"/>
                </a:lnTo>
                <a:lnTo>
                  <a:pt x="1813" y="1673"/>
                </a:lnTo>
                <a:lnTo>
                  <a:pt x="1822" y="1673"/>
                </a:lnTo>
                <a:lnTo>
                  <a:pt x="1822" y="1723"/>
                </a:lnTo>
                <a:lnTo>
                  <a:pt x="1813" y="1723"/>
                </a:lnTo>
                <a:lnTo>
                  <a:pt x="1813" y="1729"/>
                </a:lnTo>
                <a:lnTo>
                  <a:pt x="1822" y="1729"/>
                </a:lnTo>
                <a:lnTo>
                  <a:pt x="1822" y="1733"/>
                </a:lnTo>
                <a:lnTo>
                  <a:pt x="1813" y="1733"/>
                </a:lnTo>
                <a:lnTo>
                  <a:pt x="1813" y="1739"/>
                </a:lnTo>
                <a:lnTo>
                  <a:pt x="1822" y="1739"/>
                </a:lnTo>
                <a:lnTo>
                  <a:pt x="1822" y="1753"/>
                </a:lnTo>
                <a:lnTo>
                  <a:pt x="1788" y="1753"/>
                </a:lnTo>
                <a:lnTo>
                  <a:pt x="1788" y="1813"/>
                </a:lnTo>
                <a:lnTo>
                  <a:pt x="1691" y="1813"/>
                </a:lnTo>
                <a:lnTo>
                  <a:pt x="1691" y="1713"/>
                </a:lnTo>
                <a:lnTo>
                  <a:pt x="1666" y="1713"/>
                </a:lnTo>
                <a:lnTo>
                  <a:pt x="1666" y="1680"/>
                </a:lnTo>
                <a:lnTo>
                  <a:pt x="1672" y="1680"/>
                </a:lnTo>
                <a:lnTo>
                  <a:pt x="1672" y="1674"/>
                </a:lnTo>
                <a:lnTo>
                  <a:pt x="1666" y="1674"/>
                </a:lnTo>
                <a:lnTo>
                  <a:pt x="1666" y="1669"/>
                </a:lnTo>
                <a:lnTo>
                  <a:pt x="1672" y="1669"/>
                </a:lnTo>
                <a:lnTo>
                  <a:pt x="1672" y="1664"/>
                </a:lnTo>
                <a:lnTo>
                  <a:pt x="1666" y="1664"/>
                </a:lnTo>
                <a:lnTo>
                  <a:pt x="1666" y="1614"/>
                </a:lnTo>
                <a:lnTo>
                  <a:pt x="1672" y="1614"/>
                </a:lnTo>
                <a:lnTo>
                  <a:pt x="1672" y="1608"/>
                </a:lnTo>
                <a:lnTo>
                  <a:pt x="1666" y="1608"/>
                </a:lnTo>
                <a:lnTo>
                  <a:pt x="1666" y="1602"/>
                </a:lnTo>
                <a:lnTo>
                  <a:pt x="1672" y="1602"/>
                </a:lnTo>
                <a:lnTo>
                  <a:pt x="1672" y="1596"/>
                </a:lnTo>
                <a:lnTo>
                  <a:pt x="1666" y="1596"/>
                </a:lnTo>
                <a:lnTo>
                  <a:pt x="1666" y="1566"/>
                </a:lnTo>
                <a:lnTo>
                  <a:pt x="1660" y="1566"/>
                </a:lnTo>
                <a:lnTo>
                  <a:pt x="1660" y="1596"/>
                </a:lnTo>
                <a:lnTo>
                  <a:pt x="1625" y="1596"/>
                </a:lnTo>
                <a:lnTo>
                  <a:pt x="1625" y="1566"/>
                </a:lnTo>
                <a:lnTo>
                  <a:pt x="1620" y="1566"/>
                </a:lnTo>
                <a:lnTo>
                  <a:pt x="1620" y="1596"/>
                </a:lnTo>
                <a:lnTo>
                  <a:pt x="1610" y="1596"/>
                </a:lnTo>
                <a:lnTo>
                  <a:pt x="1610" y="1602"/>
                </a:lnTo>
                <a:lnTo>
                  <a:pt x="1620" y="1602"/>
                </a:lnTo>
                <a:lnTo>
                  <a:pt x="1620" y="1608"/>
                </a:lnTo>
                <a:lnTo>
                  <a:pt x="1610" y="1608"/>
                </a:lnTo>
                <a:lnTo>
                  <a:pt x="1610" y="1614"/>
                </a:lnTo>
                <a:lnTo>
                  <a:pt x="1620" y="1614"/>
                </a:lnTo>
                <a:lnTo>
                  <a:pt x="1620" y="1664"/>
                </a:lnTo>
                <a:lnTo>
                  <a:pt x="1610" y="1664"/>
                </a:lnTo>
                <a:lnTo>
                  <a:pt x="1610" y="1669"/>
                </a:lnTo>
                <a:lnTo>
                  <a:pt x="1620" y="1669"/>
                </a:lnTo>
                <a:lnTo>
                  <a:pt x="1620" y="1674"/>
                </a:lnTo>
                <a:lnTo>
                  <a:pt x="1610" y="1674"/>
                </a:lnTo>
                <a:lnTo>
                  <a:pt x="1610" y="1680"/>
                </a:lnTo>
                <a:lnTo>
                  <a:pt x="1620" y="1680"/>
                </a:lnTo>
                <a:lnTo>
                  <a:pt x="1620" y="1713"/>
                </a:lnTo>
                <a:lnTo>
                  <a:pt x="1587" y="1713"/>
                </a:lnTo>
                <a:lnTo>
                  <a:pt x="1587" y="1813"/>
                </a:lnTo>
                <a:lnTo>
                  <a:pt x="1530" y="1813"/>
                </a:lnTo>
                <a:lnTo>
                  <a:pt x="1530" y="1042"/>
                </a:lnTo>
                <a:lnTo>
                  <a:pt x="1565" y="1042"/>
                </a:lnTo>
                <a:lnTo>
                  <a:pt x="1455" y="798"/>
                </a:lnTo>
                <a:lnTo>
                  <a:pt x="1446" y="798"/>
                </a:lnTo>
                <a:lnTo>
                  <a:pt x="1446" y="788"/>
                </a:lnTo>
                <a:lnTo>
                  <a:pt x="1446" y="788"/>
                </a:lnTo>
                <a:lnTo>
                  <a:pt x="1446" y="782"/>
                </a:lnTo>
                <a:lnTo>
                  <a:pt x="1447" y="777"/>
                </a:lnTo>
                <a:lnTo>
                  <a:pt x="1446" y="773"/>
                </a:lnTo>
                <a:lnTo>
                  <a:pt x="1446" y="773"/>
                </a:lnTo>
                <a:lnTo>
                  <a:pt x="1445" y="767"/>
                </a:lnTo>
                <a:lnTo>
                  <a:pt x="1445" y="765"/>
                </a:lnTo>
                <a:lnTo>
                  <a:pt x="1445" y="765"/>
                </a:lnTo>
                <a:lnTo>
                  <a:pt x="1445" y="723"/>
                </a:lnTo>
                <a:lnTo>
                  <a:pt x="1445" y="690"/>
                </a:lnTo>
                <a:lnTo>
                  <a:pt x="1444" y="670"/>
                </a:lnTo>
                <a:lnTo>
                  <a:pt x="1444" y="670"/>
                </a:lnTo>
                <a:lnTo>
                  <a:pt x="1440" y="651"/>
                </a:lnTo>
                <a:lnTo>
                  <a:pt x="1439" y="641"/>
                </a:lnTo>
                <a:lnTo>
                  <a:pt x="1439" y="641"/>
                </a:lnTo>
                <a:lnTo>
                  <a:pt x="1438" y="608"/>
                </a:lnTo>
                <a:lnTo>
                  <a:pt x="1437" y="579"/>
                </a:lnTo>
                <a:lnTo>
                  <a:pt x="1438" y="565"/>
                </a:lnTo>
                <a:lnTo>
                  <a:pt x="1439" y="553"/>
                </a:lnTo>
                <a:lnTo>
                  <a:pt x="1439" y="553"/>
                </a:lnTo>
                <a:lnTo>
                  <a:pt x="1438" y="527"/>
                </a:lnTo>
                <a:lnTo>
                  <a:pt x="1435" y="499"/>
                </a:lnTo>
                <a:lnTo>
                  <a:pt x="1432" y="456"/>
                </a:lnTo>
                <a:lnTo>
                  <a:pt x="1432" y="456"/>
                </a:lnTo>
                <a:lnTo>
                  <a:pt x="1432" y="455"/>
                </a:lnTo>
                <a:lnTo>
                  <a:pt x="1435" y="452"/>
                </a:lnTo>
                <a:lnTo>
                  <a:pt x="1435" y="452"/>
                </a:lnTo>
                <a:lnTo>
                  <a:pt x="1438" y="450"/>
                </a:lnTo>
                <a:lnTo>
                  <a:pt x="1440" y="447"/>
                </a:lnTo>
                <a:lnTo>
                  <a:pt x="1442" y="443"/>
                </a:lnTo>
                <a:lnTo>
                  <a:pt x="1468" y="478"/>
                </a:lnTo>
                <a:lnTo>
                  <a:pt x="1468" y="478"/>
                </a:lnTo>
                <a:lnTo>
                  <a:pt x="1470" y="459"/>
                </a:lnTo>
                <a:lnTo>
                  <a:pt x="1473" y="444"/>
                </a:lnTo>
                <a:lnTo>
                  <a:pt x="1474" y="439"/>
                </a:lnTo>
                <a:lnTo>
                  <a:pt x="1475" y="437"/>
                </a:lnTo>
                <a:lnTo>
                  <a:pt x="1475" y="437"/>
                </a:lnTo>
                <a:lnTo>
                  <a:pt x="1477" y="437"/>
                </a:lnTo>
                <a:lnTo>
                  <a:pt x="1481" y="437"/>
                </a:lnTo>
                <a:lnTo>
                  <a:pt x="1484" y="438"/>
                </a:lnTo>
                <a:lnTo>
                  <a:pt x="1484" y="438"/>
                </a:lnTo>
                <a:lnTo>
                  <a:pt x="1488" y="439"/>
                </a:lnTo>
                <a:lnTo>
                  <a:pt x="1491" y="438"/>
                </a:lnTo>
                <a:lnTo>
                  <a:pt x="1493" y="438"/>
                </a:lnTo>
                <a:lnTo>
                  <a:pt x="1493" y="438"/>
                </a:lnTo>
                <a:lnTo>
                  <a:pt x="1503" y="432"/>
                </a:lnTo>
                <a:lnTo>
                  <a:pt x="1503" y="432"/>
                </a:lnTo>
                <a:lnTo>
                  <a:pt x="1506" y="431"/>
                </a:lnTo>
                <a:lnTo>
                  <a:pt x="1507" y="430"/>
                </a:lnTo>
                <a:lnTo>
                  <a:pt x="1510" y="428"/>
                </a:lnTo>
                <a:lnTo>
                  <a:pt x="1510" y="428"/>
                </a:lnTo>
                <a:lnTo>
                  <a:pt x="1512" y="424"/>
                </a:lnTo>
                <a:lnTo>
                  <a:pt x="1514" y="418"/>
                </a:lnTo>
                <a:lnTo>
                  <a:pt x="1514" y="415"/>
                </a:lnTo>
                <a:lnTo>
                  <a:pt x="1514" y="411"/>
                </a:lnTo>
                <a:lnTo>
                  <a:pt x="1513" y="408"/>
                </a:lnTo>
                <a:lnTo>
                  <a:pt x="1511" y="403"/>
                </a:lnTo>
                <a:lnTo>
                  <a:pt x="1511" y="403"/>
                </a:lnTo>
                <a:lnTo>
                  <a:pt x="1513" y="397"/>
                </a:lnTo>
                <a:lnTo>
                  <a:pt x="1514" y="392"/>
                </a:lnTo>
                <a:lnTo>
                  <a:pt x="1515" y="388"/>
                </a:lnTo>
                <a:lnTo>
                  <a:pt x="1515" y="388"/>
                </a:lnTo>
                <a:lnTo>
                  <a:pt x="1517" y="339"/>
                </a:lnTo>
                <a:lnTo>
                  <a:pt x="1489" y="353"/>
                </a:lnTo>
                <a:lnTo>
                  <a:pt x="1471" y="323"/>
                </a:lnTo>
                <a:lnTo>
                  <a:pt x="1471" y="323"/>
                </a:lnTo>
                <a:lnTo>
                  <a:pt x="1470" y="321"/>
                </a:lnTo>
                <a:lnTo>
                  <a:pt x="1467" y="314"/>
                </a:lnTo>
                <a:lnTo>
                  <a:pt x="1463" y="309"/>
                </a:lnTo>
                <a:lnTo>
                  <a:pt x="1459" y="304"/>
                </a:lnTo>
                <a:lnTo>
                  <a:pt x="1452" y="299"/>
                </a:lnTo>
                <a:lnTo>
                  <a:pt x="1441" y="293"/>
                </a:lnTo>
                <a:lnTo>
                  <a:pt x="1441" y="293"/>
                </a:lnTo>
                <a:lnTo>
                  <a:pt x="1425" y="284"/>
                </a:lnTo>
                <a:lnTo>
                  <a:pt x="1417" y="279"/>
                </a:lnTo>
                <a:lnTo>
                  <a:pt x="1412" y="276"/>
                </a:lnTo>
                <a:lnTo>
                  <a:pt x="1412" y="276"/>
                </a:lnTo>
                <a:lnTo>
                  <a:pt x="1411" y="275"/>
                </a:lnTo>
                <a:lnTo>
                  <a:pt x="1409" y="273"/>
                </a:lnTo>
                <a:lnTo>
                  <a:pt x="1408" y="272"/>
                </a:lnTo>
                <a:lnTo>
                  <a:pt x="1408" y="272"/>
                </a:lnTo>
                <a:lnTo>
                  <a:pt x="1401" y="273"/>
                </a:lnTo>
                <a:lnTo>
                  <a:pt x="1402" y="263"/>
                </a:lnTo>
                <a:lnTo>
                  <a:pt x="1402" y="263"/>
                </a:lnTo>
                <a:lnTo>
                  <a:pt x="1404" y="261"/>
                </a:lnTo>
                <a:lnTo>
                  <a:pt x="1410" y="254"/>
                </a:lnTo>
                <a:lnTo>
                  <a:pt x="1416" y="243"/>
                </a:lnTo>
                <a:lnTo>
                  <a:pt x="1418" y="238"/>
                </a:lnTo>
                <a:lnTo>
                  <a:pt x="1419" y="232"/>
                </a:lnTo>
                <a:lnTo>
                  <a:pt x="1431" y="231"/>
                </a:lnTo>
                <a:lnTo>
                  <a:pt x="1431" y="231"/>
                </a:lnTo>
                <a:lnTo>
                  <a:pt x="1433" y="231"/>
                </a:lnTo>
                <a:lnTo>
                  <a:pt x="1438" y="227"/>
                </a:lnTo>
                <a:lnTo>
                  <a:pt x="1439" y="225"/>
                </a:lnTo>
                <a:lnTo>
                  <a:pt x="1438" y="222"/>
                </a:lnTo>
                <a:lnTo>
                  <a:pt x="1435" y="219"/>
                </a:lnTo>
                <a:lnTo>
                  <a:pt x="1430" y="215"/>
                </a:lnTo>
                <a:lnTo>
                  <a:pt x="1430" y="215"/>
                </a:lnTo>
                <a:lnTo>
                  <a:pt x="1431" y="207"/>
                </a:lnTo>
                <a:lnTo>
                  <a:pt x="1431" y="200"/>
                </a:lnTo>
                <a:lnTo>
                  <a:pt x="1431" y="191"/>
                </a:lnTo>
                <a:lnTo>
                  <a:pt x="1427" y="182"/>
                </a:lnTo>
                <a:lnTo>
                  <a:pt x="1424" y="178"/>
                </a:lnTo>
                <a:lnTo>
                  <a:pt x="1420" y="174"/>
                </a:lnTo>
                <a:lnTo>
                  <a:pt x="1416" y="170"/>
                </a:lnTo>
                <a:lnTo>
                  <a:pt x="1411" y="167"/>
                </a:lnTo>
                <a:lnTo>
                  <a:pt x="1404" y="165"/>
                </a:lnTo>
                <a:lnTo>
                  <a:pt x="1396" y="163"/>
                </a:lnTo>
                <a:lnTo>
                  <a:pt x="1396" y="163"/>
                </a:lnTo>
                <a:lnTo>
                  <a:pt x="1388" y="163"/>
                </a:lnTo>
                <a:lnTo>
                  <a:pt x="1382" y="165"/>
                </a:lnTo>
                <a:lnTo>
                  <a:pt x="1375" y="167"/>
                </a:lnTo>
                <a:lnTo>
                  <a:pt x="1368" y="170"/>
                </a:lnTo>
                <a:lnTo>
                  <a:pt x="1362" y="176"/>
                </a:lnTo>
                <a:lnTo>
                  <a:pt x="1357" y="184"/>
                </a:lnTo>
                <a:lnTo>
                  <a:pt x="1352" y="196"/>
                </a:lnTo>
                <a:lnTo>
                  <a:pt x="1352" y="196"/>
                </a:lnTo>
                <a:lnTo>
                  <a:pt x="1346" y="197"/>
                </a:lnTo>
                <a:lnTo>
                  <a:pt x="1342" y="198"/>
                </a:lnTo>
                <a:lnTo>
                  <a:pt x="1339" y="200"/>
                </a:lnTo>
                <a:lnTo>
                  <a:pt x="1338" y="203"/>
                </a:lnTo>
                <a:lnTo>
                  <a:pt x="1339" y="206"/>
                </a:lnTo>
                <a:lnTo>
                  <a:pt x="1342" y="210"/>
                </a:lnTo>
                <a:lnTo>
                  <a:pt x="1342" y="210"/>
                </a:lnTo>
                <a:lnTo>
                  <a:pt x="1349" y="214"/>
                </a:lnTo>
                <a:lnTo>
                  <a:pt x="1349" y="214"/>
                </a:lnTo>
                <a:lnTo>
                  <a:pt x="1347" y="217"/>
                </a:lnTo>
                <a:lnTo>
                  <a:pt x="1347" y="222"/>
                </a:lnTo>
                <a:lnTo>
                  <a:pt x="1347" y="227"/>
                </a:lnTo>
                <a:lnTo>
                  <a:pt x="1349" y="231"/>
                </a:lnTo>
                <a:lnTo>
                  <a:pt x="1351" y="235"/>
                </a:lnTo>
                <a:lnTo>
                  <a:pt x="1353" y="240"/>
                </a:lnTo>
                <a:lnTo>
                  <a:pt x="1353" y="240"/>
                </a:lnTo>
                <a:lnTo>
                  <a:pt x="1356" y="243"/>
                </a:lnTo>
                <a:lnTo>
                  <a:pt x="1356" y="246"/>
                </a:lnTo>
                <a:lnTo>
                  <a:pt x="1354" y="264"/>
                </a:lnTo>
                <a:lnTo>
                  <a:pt x="1354" y="264"/>
                </a:lnTo>
                <a:lnTo>
                  <a:pt x="1347" y="268"/>
                </a:lnTo>
                <a:lnTo>
                  <a:pt x="1343" y="272"/>
                </a:lnTo>
                <a:lnTo>
                  <a:pt x="1340" y="276"/>
                </a:lnTo>
                <a:lnTo>
                  <a:pt x="1340" y="279"/>
                </a:lnTo>
                <a:lnTo>
                  <a:pt x="1301" y="294"/>
                </a:lnTo>
                <a:lnTo>
                  <a:pt x="1301" y="294"/>
                </a:lnTo>
                <a:lnTo>
                  <a:pt x="1293" y="300"/>
                </a:lnTo>
                <a:lnTo>
                  <a:pt x="1285" y="306"/>
                </a:lnTo>
                <a:lnTo>
                  <a:pt x="1277" y="315"/>
                </a:lnTo>
                <a:lnTo>
                  <a:pt x="1277" y="315"/>
                </a:lnTo>
                <a:lnTo>
                  <a:pt x="1238" y="364"/>
                </a:lnTo>
                <a:lnTo>
                  <a:pt x="1220" y="365"/>
                </a:lnTo>
                <a:lnTo>
                  <a:pt x="1182" y="341"/>
                </a:lnTo>
                <a:lnTo>
                  <a:pt x="1182" y="341"/>
                </a:lnTo>
                <a:lnTo>
                  <a:pt x="1172" y="334"/>
                </a:lnTo>
                <a:lnTo>
                  <a:pt x="1164" y="330"/>
                </a:lnTo>
                <a:lnTo>
                  <a:pt x="1160" y="329"/>
                </a:lnTo>
                <a:lnTo>
                  <a:pt x="1156" y="329"/>
                </a:lnTo>
                <a:lnTo>
                  <a:pt x="1156" y="329"/>
                </a:lnTo>
                <a:lnTo>
                  <a:pt x="1152" y="331"/>
                </a:lnTo>
                <a:lnTo>
                  <a:pt x="1147" y="335"/>
                </a:lnTo>
                <a:lnTo>
                  <a:pt x="1133" y="346"/>
                </a:lnTo>
                <a:lnTo>
                  <a:pt x="1117" y="363"/>
                </a:lnTo>
                <a:lnTo>
                  <a:pt x="1138" y="363"/>
                </a:lnTo>
                <a:lnTo>
                  <a:pt x="1156" y="366"/>
                </a:lnTo>
                <a:lnTo>
                  <a:pt x="1156" y="366"/>
                </a:lnTo>
                <a:lnTo>
                  <a:pt x="1163" y="371"/>
                </a:lnTo>
                <a:lnTo>
                  <a:pt x="1170" y="373"/>
                </a:lnTo>
                <a:lnTo>
                  <a:pt x="1176" y="375"/>
                </a:lnTo>
                <a:lnTo>
                  <a:pt x="1204" y="425"/>
                </a:lnTo>
                <a:lnTo>
                  <a:pt x="1277" y="404"/>
                </a:lnTo>
                <a:lnTo>
                  <a:pt x="1277" y="404"/>
                </a:lnTo>
                <a:lnTo>
                  <a:pt x="1271" y="478"/>
                </a:lnTo>
                <a:lnTo>
                  <a:pt x="1271" y="478"/>
                </a:lnTo>
                <a:lnTo>
                  <a:pt x="1269" y="489"/>
                </a:lnTo>
                <a:lnTo>
                  <a:pt x="1269" y="494"/>
                </a:lnTo>
                <a:lnTo>
                  <a:pt x="1270" y="496"/>
                </a:lnTo>
                <a:lnTo>
                  <a:pt x="1271" y="498"/>
                </a:lnTo>
                <a:lnTo>
                  <a:pt x="1273" y="500"/>
                </a:lnTo>
                <a:lnTo>
                  <a:pt x="1278" y="503"/>
                </a:lnTo>
                <a:lnTo>
                  <a:pt x="1283" y="503"/>
                </a:lnTo>
                <a:lnTo>
                  <a:pt x="1288" y="502"/>
                </a:lnTo>
                <a:lnTo>
                  <a:pt x="1298" y="500"/>
                </a:lnTo>
                <a:lnTo>
                  <a:pt x="1298" y="500"/>
                </a:lnTo>
                <a:lnTo>
                  <a:pt x="1295" y="532"/>
                </a:lnTo>
                <a:lnTo>
                  <a:pt x="1294" y="558"/>
                </a:lnTo>
                <a:lnTo>
                  <a:pt x="1294" y="570"/>
                </a:lnTo>
                <a:lnTo>
                  <a:pt x="1295" y="579"/>
                </a:lnTo>
                <a:lnTo>
                  <a:pt x="1295" y="579"/>
                </a:lnTo>
                <a:lnTo>
                  <a:pt x="1296" y="587"/>
                </a:lnTo>
                <a:lnTo>
                  <a:pt x="1296" y="597"/>
                </a:lnTo>
                <a:lnTo>
                  <a:pt x="1295" y="618"/>
                </a:lnTo>
                <a:lnTo>
                  <a:pt x="1294" y="637"/>
                </a:lnTo>
                <a:lnTo>
                  <a:pt x="1293" y="651"/>
                </a:lnTo>
                <a:lnTo>
                  <a:pt x="1293" y="651"/>
                </a:lnTo>
                <a:lnTo>
                  <a:pt x="1292" y="659"/>
                </a:lnTo>
                <a:lnTo>
                  <a:pt x="1291" y="666"/>
                </a:lnTo>
                <a:lnTo>
                  <a:pt x="1289" y="672"/>
                </a:lnTo>
                <a:lnTo>
                  <a:pt x="1291" y="675"/>
                </a:lnTo>
                <a:lnTo>
                  <a:pt x="1292" y="678"/>
                </a:lnTo>
                <a:lnTo>
                  <a:pt x="1292" y="678"/>
                </a:lnTo>
                <a:lnTo>
                  <a:pt x="1294" y="707"/>
                </a:lnTo>
                <a:lnTo>
                  <a:pt x="1294" y="722"/>
                </a:lnTo>
                <a:lnTo>
                  <a:pt x="1293" y="732"/>
                </a:lnTo>
                <a:lnTo>
                  <a:pt x="1293" y="732"/>
                </a:lnTo>
                <a:lnTo>
                  <a:pt x="1287" y="746"/>
                </a:lnTo>
                <a:lnTo>
                  <a:pt x="1285" y="752"/>
                </a:lnTo>
                <a:lnTo>
                  <a:pt x="1285" y="754"/>
                </a:lnTo>
                <a:lnTo>
                  <a:pt x="1286" y="755"/>
                </a:lnTo>
                <a:lnTo>
                  <a:pt x="1286" y="755"/>
                </a:lnTo>
                <a:lnTo>
                  <a:pt x="1292" y="761"/>
                </a:lnTo>
                <a:lnTo>
                  <a:pt x="1294" y="763"/>
                </a:lnTo>
                <a:lnTo>
                  <a:pt x="1295" y="766"/>
                </a:lnTo>
                <a:lnTo>
                  <a:pt x="1295" y="766"/>
                </a:lnTo>
                <a:lnTo>
                  <a:pt x="1294" y="770"/>
                </a:lnTo>
                <a:lnTo>
                  <a:pt x="1293" y="774"/>
                </a:lnTo>
                <a:lnTo>
                  <a:pt x="1291" y="779"/>
                </a:lnTo>
                <a:lnTo>
                  <a:pt x="1277" y="797"/>
                </a:lnTo>
                <a:lnTo>
                  <a:pt x="1276" y="798"/>
                </a:lnTo>
                <a:lnTo>
                  <a:pt x="1090" y="798"/>
                </a:lnTo>
                <a:lnTo>
                  <a:pt x="1090" y="743"/>
                </a:lnTo>
                <a:lnTo>
                  <a:pt x="1065" y="743"/>
                </a:lnTo>
                <a:lnTo>
                  <a:pt x="1065" y="730"/>
                </a:lnTo>
                <a:lnTo>
                  <a:pt x="1070" y="730"/>
                </a:lnTo>
                <a:lnTo>
                  <a:pt x="1070" y="725"/>
                </a:lnTo>
                <a:lnTo>
                  <a:pt x="1065" y="725"/>
                </a:lnTo>
                <a:lnTo>
                  <a:pt x="1065" y="721"/>
                </a:lnTo>
                <a:lnTo>
                  <a:pt x="1070" y="721"/>
                </a:lnTo>
                <a:lnTo>
                  <a:pt x="1070" y="716"/>
                </a:lnTo>
                <a:lnTo>
                  <a:pt x="1065" y="716"/>
                </a:lnTo>
                <a:lnTo>
                  <a:pt x="1065" y="677"/>
                </a:lnTo>
                <a:lnTo>
                  <a:pt x="1070" y="677"/>
                </a:lnTo>
                <a:lnTo>
                  <a:pt x="1070" y="672"/>
                </a:lnTo>
                <a:lnTo>
                  <a:pt x="1065" y="672"/>
                </a:lnTo>
                <a:lnTo>
                  <a:pt x="1065" y="667"/>
                </a:lnTo>
                <a:lnTo>
                  <a:pt x="1070" y="667"/>
                </a:lnTo>
                <a:lnTo>
                  <a:pt x="1070" y="663"/>
                </a:lnTo>
                <a:lnTo>
                  <a:pt x="1065" y="663"/>
                </a:lnTo>
                <a:lnTo>
                  <a:pt x="1065" y="623"/>
                </a:lnTo>
                <a:lnTo>
                  <a:pt x="1070" y="623"/>
                </a:lnTo>
                <a:lnTo>
                  <a:pt x="1070" y="619"/>
                </a:lnTo>
                <a:lnTo>
                  <a:pt x="1065" y="619"/>
                </a:lnTo>
                <a:lnTo>
                  <a:pt x="1065" y="614"/>
                </a:lnTo>
                <a:lnTo>
                  <a:pt x="1070" y="614"/>
                </a:lnTo>
                <a:lnTo>
                  <a:pt x="1070" y="609"/>
                </a:lnTo>
                <a:lnTo>
                  <a:pt x="1065" y="609"/>
                </a:lnTo>
                <a:lnTo>
                  <a:pt x="1065" y="570"/>
                </a:lnTo>
                <a:lnTo>
                  <a:pt x="1070" y="570"/>
                </a:lnTo>
                <a:lnTo>
                  <a:pt x="1070" y="565"/>
                </a:lnTo>
                <a:lnTo>
                  <a:pt x="1065" y="565"/>
                </a:lnTo>
                <a:lnTo>
                  <a:pt x="1065" y="561"/>
                </a:lnTo>
                <a:lnTo>
                  <a:pt x="1070" y="561"/>
                </a:lnTo>
                <a:lnTo>
                  <a:pt x="1070" y="556"/>
                </a:lnTo>
                <a:lnTo>
                  <a:pt x="1065" y="556"/>
                </a:lnTo>
                <a:lnTo>
                  <a:pt x="1065" y="517"/>
                </a:lnTo>
                <a:lnTo>
                  <a:pt x="1070" y="517"/>
                </a:lnTo>
                <a:lnTo>
                  <a:pt x="1070" y="512"/>
                </a:lnTo>
                <a:lnTo>
                  <a:pt x="1065" y="512"/>
                </a:lnTo>
                <a:lnTo>
                  <a:pt x="1065" y="507"/>
                </a:lnTo>
                <a:lnTo>
                  <a:pt x="1070" y="507"/>
                </a:lnTo>
                <a:lnTo>
                  <a:pt x="1070" y="503"/>
                </a:lnTo>
                <a:lnTo>
                  <a:pt x="1065" y="503"/>
                </a:lnTo>
                <a:lnTo>
                  <a:pt x="1065" y="463"/>
                </a:lnTo>
                <a:lnTo>
                  <a:pt x="1070" y="463"/>
                </a:lnTo>
                <a:lnTo>
                  <a:pt x="1070" y="459"/>
                </a:lnTo>
                <a:lnTo>
                  <a:pt x="1065" y="459"/>
                </a:lnTo>
                <a:lnTo>
                  <a:pt x="1065" y="454"/>
                </a:lnTo>
                <a:lnTo>
                  <a:pt x="1070" y="454"/>
                </a:lnTo>
                <a:lnTo>
                  <a:pt x="1070" y="450"/>
                </a:lnTo>
                <a:lnTo>
                  <a:pt x="1065" y="450"/>
                </a:lnTo>
                <a:lnTo>
                  <a:pt x="1065" y="410"/>
                </a:lnTo>
                <a:lnTo>
                  <a:pt x="1070" y="410"/>
                </a:lnTo>
                <a:lnTo>
                  <a:pt x="1070" y="405"/>
                </a:lnTo>
                <a:lnTo>
                  <a:pt x="1065" y="405"/>
                </a:lnTo>
                <a:lnTo>
                  <a:pt x="1065" y="401"/>
                </a:lnTo>
                <a:lnTo>
                  <a:pt x="1070" y="401"/>
                </a:lnTo>
                <a:lnTo>
                  <a:pt x="1070" y="396"/>
                </a:lnTo>
                <a:lnTo>
                  <a:pt x="1065" y="396"/>
                </a:lnTo>
                <a:lnTo>
                  <a:pt x="1065" y="357"/>
                </a:lnTo>
                <a:lnTo>
                  <a:pt x="1070" y="357"/>
                </a:lnTo>
                <a:lnTo>
                  <a:pt x="1070" y="352"/>
                </a:lnTo>
                <a:lnTo>
                  <a:pt x="1065" y="352"/>
                </a:lnTo>
                <a:lnTo>
                  <a:pt x="1065" y="348"/>
                </a:lnTo>
                <a:lnTo>
                  <a:pt x="1070" y="348"/>
                </a:lnTo>
                <a:lnTo>
                  <a:pt x="1070" y="344"/>
                </a:lnTo>
                <a:lnTo>
                  <a:pt x="1065" y="344"/>
                </a:lnTo>
                <a:lnTo>
                  <a:pt x="1065" y="320"/>
                </a:lnTo>
                <a:lnTo>
                  <a:pt x="1058" y="320"/>
                </a:lnTo>
                <a:lnTo>
                  <a:pt x="1058" y="344"/>
                </a:lnTo>
                <a:lnTo>
                  <a:pt x="1024" y="344"/>
                </a:lnTo>
                <a:lnTo>
                  <a:pt x="1024" y="320"/>
                </a:lnTo>
                <a:lnTo>
                  <a:pt x="1017" y="320"/>
                </a:lnTo>
                <a:lnTo>
                  <a:pt x="1017" y="344"/>
                </a:lnTo>
                <a:lnTo>
                  <a:pt x="1009" y="344"/>
                </a:lnTo>
                <a:lnTo>
                  <a:pt x="1009" y="348"/>
                </a:lnTo>
                <a:lnTo>
                  <a:pt x="1017" y="348"/>
                </a:lnTo>
                <a:lnTo>
                  <a:pt x="1017" y="352"/>
                </a:lnTo>
                <a:lnTo>
                  <a:pt x="1009" y="352"/>
                </a:lnTo>
                <a:lnTo>
                  <a:pt x="1009" y="357"/>
                </a:lnTo>
                <a:lnTo>
                  <a:pt x="1017" y="357"/>
                </a:lnTo>
                <a:lnTo>
                  <a:pt x="1017" y="396"/>
                </a:lnTo>
                <a:lnTo>
                  <a:pt x="1009" y="396"/>
                </a:lnTo>
                <a:lnTo>
                  <a:pt x="1009" y="401"/>
                </a:lnTo>
                <a:lnTo>
                  <a:pt x="1017" y="401"/>
                </a:lnTo>
                <a:lnTo>
                  <a:pt x="1017" y="405"/>
                </a:lnTo>
                <a:lnTo>
                  <a:pt x="1009" y="405"/>
                </a:lnTo>
                <a:lnTo>
                  <a:pt x="1009" y="410"/>
                </a:lnTo>
                <a:lnTo>
                  <a:pt x="1017" y="410"/>
                </a:lnTo>
                <a:lnTo>
                  <a:pt x="1017" y="450"/>
                </a:lnTo>
                <a:lnTo>
                  <a:pt x="1009" y="450"/>
                </a:lnTo>
                <a:lnTo>
                  <a:pt x="1009" y="454"/>
                </a:lnTo>
                <a:lnTo>
                  <a:pt x="1017" y="454"/>
                </a:lnTo>
                <a:lnTo>
                  <a:pt x="1017" y="459"/>
                </a:lnTo>
                <a:lnTo>
                  <a:pt x="1009" y="459"/>
                </a:lnTo>
                <a:lnTo>
                  <a:pt x="1009" y="463"/>
                </a:lnTo>
                <a:lnTo>
                  <a:pt x="1017" y="463"/>
                </a:lnTo>
                <a:lnTo>
                  <a:pt x="1017" y="503"/>
                </a:lnTo>
                <a:lnTo>
                  <a:pt x="1009" y="503"/>
                </a:lnTo>
                <a:lnTo>
                  <a:pt x="1009" y="507"/>
                </a:lnTo>
                <a:lnTo>
                  <a:pt x="1017" y="507"/>
                </a:lnTo>
                <a:lnTo>
                  <a:pt x="1017" y="512"/>
                </a:lnTo>
                <a:lnTo>
                  <a:pt x="1009" y="512"/>
                </a:lnTo>
                <a:lnTo>
                  <a:pt x="1009" y="517"/>
                </a:lnTo>
                <a:lnTo>
                  <a:pt x="1017" y="517"/>
                </a:lnTo>
                <a:lnTo>
                  <a:pt x="1017" y="556"/>
                </a:lnTo>
                <a:lnTo>
                  <a:pt x="1009" y="556"/>
                </a:lnTo>
                <a:lnTo>
                  <a:pt x="1009" y="561"/>
                </a:lnTo>
                <a:lnTo>
                  <a:pt x="1017" y="561"/>
                </a:lnTo>
                <a:lnTo>
                  <a:pt x="1017" y="565"/>
                </a:lnTo>
                <a:lnTo>
                  <a:pt x="1009" y="565"/>
                </a:lnTo>
                <a:lnTo>
                  <a:pt x="1009" y="570"/>
                </a:lnTo>
                <a:lnTo>
                  <a:pt x="1017" y="570"/>
                </a:lnTo>
                <a:lnTo>
                  <a:pt x="1017" y="609"/>
                </a:lnTo>
                <a:lnTo>
                  <a:pt x="1009" y="609"/>
                </a:lnTo>
                <a:lnTo>
                  <a:pt x="1009" y="614"/>
                </a:lnTo>
                <a:lnTo>
                  <a:pt x="1017" y="614"/>
                </a:lnTo>
                <a:lnTo>
                  <a:pt x="1017" y="619"/>
                </a:lnTo>
                <a:lnTo>
                  <a:pt x="1009" y="619"/>
                </a:lnTo>
                <a:lnTo>
                  <a:pt x="1009" y="623"/>
                </a:lnTo>
                <a:lnTo>
                  <a:pt x="1017" y="623"/>
                </a:lnTo>
                <a:lnTo>
                  <a:pt x="1017" y="663"/>
                </a:lnTo>
                <a:lnTo>
                  <a:pt x="1009" y="663"/>
                </a:lnTo>
                <a:lnTo>
                  <a:pt x="1009" y="667"/>
                </a:lnTo>
                <a:lnTo>
                  <a:pt x="1017" y="667"/>
                </a:lnTo>
                <a:lnTo>
                  <a:pt x="1017" y="672"/>
                </a:lnTo>
                <a:lnTo>
                  <a:pt x="1009" y="672"/>
                </a:lnTo>
                <a:lnTo>
                  <a:pt x="1009" y="677"/>
                </a:lnTo>
                <a:lnTo>
                  <a:pt x="1017" y="677"/>
                </a:lnTo>
                <a:lnTo>
                  <a:pt x="1017" y="716"/>
                </a:lnTo>
                <a:lnTo>
                  <a:pt x="1009" y="716"/>
                </a:lnTo>
                <a:lnTo>
                  <a:pt x="1009" y="721"/>
                </a:lnTo>
                <a:lnTo>
                  <a:pt x="1017" y="721"/>
                </a:lnTo>
                <a:lnTo>
                  <a:pt x="1017" y="725"/>
                </a:lnTo>
                <a:lnTo>
                  <a:pt x="1009" y="725"/>
                </a:lnTo>
                <a:lnTo>
                  <a:pt x="1009" y="730"/>
                </a:lnTo>
                <a:lnTo>
                  <a:pt x="1017" y="730"/>
                </a:lnTo>
                <a:lnTo>
                  <a:pt x="1017" y="743"/>
                </a:lnTo>
                <a:lnTo>
                  <a:pt x="986" y="743"/>
                </a:lnTo>
                <a:lnTo>
                  <a:pt x="986" y="798"/>
                </a:lnTo>
                <a:lnTo>
                  <a:pt x="863" y="798"/>
                </a:lnTo>
                <a:lnTo>
                  <a:pt x="863" y="743"/>
                </a:lnTo>
                <a:lnTo>
                  <a:pt x="842" y="743"/>
                </a:lnTo>
                <a:lnTo>
                  <a:pt x="842" y="731"/>
                </a:lnTo>
                <a:lnTo>
                  <a:pt x="848" y="731"/>
                </a:lnTo>
                <a:lnTo>
                  <a:pt x="848" y="726"/>
                </a:lnTo>
                <a:lnTo>
                  <a:pt x="842" y="726"/>
                </a:lnTo>
                <a:lnTo>
                  <a:pt x="842" y="722"/>
                </a:lnTo>
                <a:lnTo>
                  <a:pt x="848" y="722"/>
                </a:lnTo>
                <a:lnTo>
                  <a:pt x="848" y="717"/>
                </a:lnTo>
                <a:lnTo>
                  <a:pt x="842" y="717"/>
                </a:lnTo>
                <a:lnTo>
                  <a:pt x="842" y="678"/>
                </a:lnTo>
                <a:lnTo>
                  <a:pt x="848" y="678"/>
                </a:lnTo>
                <a:lnTo>
                  <a:pt x="848" y="673"/>
                </a:lnTo>
                <a:lnTo>
                  <a:pt x="842" y="673"/>
                </a:lnTo>
                <a:lnTo>
                  <a:pt x="842" y="668"/>
                </a:lnTo>
                <a:lnTo>
                  <a:pt x="848" y="668"/>
                </a:lnTo>
                <a:lnTo>
                  <a:pt x="848" y="664"/>
                </a:lnTo>
                <a:lnTo>
                  <a:pt x="842" y="664"/>
                </a:lnTo>
                <a:lnTo>
                  <a:pt x="842" y="624"/>
                </a:lnTo>
                <a:lnTo>
                  <a:pt x="848" y="624"/>
                </a:lnTo>
                <a:lnTo>
                  <a:pt x="848" y="620"/>
                </a:lnTo>
                <a:lnTo>
                  <a:pt x="842" y="620"/>
                </a:lnTo>
                <a:lnTo>
                  <a:pt x="842" y="615"/>
                </a:lnTo>
                <a:lnTo>
                  <a:pt x="848" y="615"/>
                </a:lnTo>
                <a:lnTo>
                  <a:pt x="848" y="611"/>
                </a:lnTo>
                <a:lnTo>
                  <a:pt x="842" y="611"/>
                </a:lnTo>
                <a:lnTo>
                  <a:pt x="842" y="571"/>
                </a:lnTo>
                <a:lnTo>
                  <a:pt x="848" y="571"/>
                </a:lnTo>
                <a:lnTo>
                  <a:pt x="848" y="567"/>
                </a:lnTo>
                <a:lnTo>
                  <a:pt x="842" y="567"/>
                </a:lnTo>
                <a:lnTo>
                  <a:pt x="842" y="562"/>
                </a:lnTo>
                <a:lnTo>
                  <a:pt x="848" y="562"/>
                </a:lnTo>
                <a:lnTo>
                  <a:pt x="848" y="557"/>
                </a:lnTo>
                <a:lnTo>
                  <a:pt x="842" y="557"/>
                </a:lnTo>
                <a:lnTo>
                  <a:pt x="842" y="518"/>
                </a:lnTo>
                <a:lnTo>
                  <a:pt x="848" y="518"/>
                </a:lnTo>
                <a:lnTo>
                  <a:pt x="848" y="513"/>
                </a:lnTo>
                <a:lnTo>
                  <a:pt x="842" y="513"/>
                </a:lnTo>
                <a:lnTo>
                  <a:pt x="842" y="509"/>
                </a:lnTo>
                <a:lnTo>
                  <a:pt x="848" y="509"/>
                </a:lnTo>
                <a:lnTo>
                  <a:pt x="848" y="504"/>
                </a:lnTo>
                <a:lnTo>
                  <a:pt x="842" y="504"/>
                </a:lnTo>
                <a:lnTo>
                  <a:pt x="842" y="481"/>
                </a:lnTo>
                <a:lnTo>
                  <a:pt x="835" y="481"/>
                </a:lnTo>
                <a:lnTo>
                  <a:pt x="835" y="504"/>
                </a:lnTo>
                <a:lnTo>
                  <a:pt x="802" y="504"/>
                </a:lnTo>
                <a:lnTo>
                  <a:pt x="802" y="481"/>
                </a:lnTo>
                <a:lnTo>
                  <a:pt x="796" y="481"/>
                </a:lnTo>
                <a:lnTo>
                  <a:pt x="796" y="504"/>
                </a:lnTo>
                <a:lnTo>
                  <a:pt x="787" y="504"/>
                </a:lnTo>
                <a:lnTo>
                  <a:pt x="787" y="509"/>
                </a:lnTo>
                <a:lnTo>
                  <a:pt x="796" y="509"/>
                </a:lnTo>
                <a:lnTo>
                  <a:pt x="796" y="513"/>
                </a:lnTo>
                <a:lnTo>
                  <a:pt x="787" y="513"/>
                </a:lnTo>
                <a:lnTo>
                  <a:pt x="787" y="518"/>
                </a:lnTo>
                <a:lnTo>
                  <a:pt x="796" y="518"/>
                </a:lnTo>
                <a:lnTo>
                  <a:pt x="796" y="557"/>
                </a:lnTo>
                <a:lnTo>
                  <a:pt x="787" y="557"/>
                </a:lnTo>
                <a:lnTo>
                  <a:pt x="787" y="562"/>
                </a:lnTo>
                <a:lnTo>
                  <a:pt x="796" y="562"/>
                </a:lnTo>
                <a:lnTo>
                  <a:pt x="796" y="567"/>
                </a:lnTo>
                <a:lnTo>
                  <a:pt x="787" y="567"/>
                </a:lnTo>
                <a:lnTo>
                  <a:pt x="787" y="571"/>
                </a:lnTo>
                <a:lnTo>
                  <a:pt x="796" y="571"/>
                </a:lnTo>
                <a:lnTo>
                  <a:pt x="796" y="611"/>
                </a:lnTo>
                <a:lnTo>
                  <a:pt x="787" y="611"/>
                </a:lnTo>
                <a:lnTo>
                  <a:pt x="787" y="615"/>
                </a:lnTo>
                <a:lnTo>
                  <a:pt x="796" y="615"/>
                </a:lnTo>
                <a:lnTo>
                  <a:pt x="796" y="620"/>
                </a:lnTo>
                <a:lnTo>
                  <a:pt x="787" y="620"/>
                </a:lnTo>
                <a:lnTo>
                  <a:pt x="787" y="624"/>
                </a:lnTo>
                <a:lnTo>
                  <a:pt x="796" y="624"/>
                </a:lnTo>
                <a:lnTo>
                  <a:pt x="796" y="664"/>
                </a:lnTo>
                <a:lnTo>
                  <a:pt x="787" y="664"/>
                </a:lnTo>
                <a:lnTo>
                  <a:pt x="787" y="668"/>
                </a:lnTo>
                <a:lnTo>
                  <a:pt x="796" y="668"/>
                </a:lnTo>
                <a:lnTo>
                  <a:pt x="796" y="673"/>
                </a:lnTo>
                <a:lnTo>
                  <a:pt x="787" y="673"/>
                </a:lnTo>
                <a:lnTo>
                  <a:pt x="787" y="678"/>
                </a:lnTo>
                <a:lnTo>
                  <a:pt x="796" y="678"/>
                </a:lnTo>
                <a:lnTo>
                  <a:pt x="796" y="717"/>
                </a:lnTo>
                <a:lnTo>
                  <a:pt x="787" y="717"/>
                </a:lnTo>
                <a:lnTo>
                  <a:pt x="787" y="722"/>
                </a:lnTo>
                <a:lnTo>
                  <a:pt x="796" y="722"/>
                </a:lnTo>
                <a:lnTo>
                  <a:pt x="796" y="726"/>
                </a:lnTo>
                <a:lnTo>
                  <a:pt x="787" y="726"/>
                </a:lnTo>
                <a:lnTo>
                  <a:pt x="787" y="731"/>
                </a:lnTo>
                <a:lnTo>
                  <a:pt x="796" y="731"/>
                </a:lnTo>
                <a:lnTo>
                  <a:pt x="796" y="743"/>
                </a:lnTo>
                <a:lnTo>
                  <a:pt x="758" y="743"/>
                </a:lnTo>
                <a:lnTo>
                  <a:pt x="758" y="798"/>
                </a:lnTo>
                <a:lnTo>
                  <a:pt x="577" y="798"/>
                </a:lnTo>
                <a:lnTo>
                  <a:pt x="577" y="798"/>
                </a:lnTo>
                <a:lnTo>
                  <a:pt x="542" y="839"/>
                </a:lnTo>
                <a:lnTo>
                  <a:pt x="517" y="870"/>
                </a:lnTo>
                <a:lnTo>
                  <a:pt x="498" y="894"/>
                </a:lnTo>
                <a:lnTo>
                  <a:pt x="483" y="916"/>
                </a:lnTo>
                <a:lnTo>
                  <a:pt x="469" y="938"/>
                </a:lnTo>
                <a:lnTo>
                  <a:pt x="454" y="965"/>
                </a:lnTo>
                <a:lnTo>
                  <a:pt x="410" y="1042"/>
                </a:lnTo>
                <a:lnTo>
                  <a:pt x="422" y="1042"/>
                </a:lnTo>
                <a:lnTo>
                  <a:pt x="422" y="1354"/>
                </a:lnTo>
                <a:lnTo>
                  <a:pt x="317" y="1354"/>
                </a:lnTo>
                <a:lnTo>
                  <a:pt x="317" y="1354"/>
                </a:lnTo>
                <a:lnTo>
                  <a:pt x="312" y="1373"/>
                </a:lnTo>
                <a:lnTo>
                  <a:pt x="306" y="1391"/>
                </a:lnTo>
                <a:lnTo>
                  <a:pt x="298" y="1428"/>
                </a:lnTo>
                <a:lnTo>
                  <a:pt x="293" y="1463"/>
                </a:lnTo>
                <a:lnTo>
                  <a:pt x="291" y="1497"/>
                </a:lnTo>
                <a:lnTo>
                  <a:pt x="290" y="1529"/>
                </a:lnTo>
                <a:lnTo>
                  <a:pt x="292" y="1561"/>
                </a:lnTo>
                <a:lnTo>
                  <a:pt x="294" y="1590"/>
                </a:lnTo>
                <a:lnTo>
                  <a:pt x="299" y="1617"/>
                </a:lnTo>
                <a:lnTo>
                  <a:pt x="305" y="1643"/>
                </a:lnTo>
                <a:lnTo>
                  <a:pt x="310" y="1666"/>
                </a:lnTo>
                <a:lnTo>
                  <a:pt x="316" y="1687"/>
                </a:lnTo>
                <a:lnTo>
                  <a:pt x="323" y="1705"/>
                </a:lnTo>
                <a:lnTo>
                  <a:pt x="335" y="1734"/>
                </a:lnTo>
                <a:lnTo>
                  <a:pt x="343" y="1753"/>
                </a:lnTo>
                <a:lnTo>
                  <a:pt x="343" y="1753"/>
                </a:lnTo>
                <a:lnTo>
                  <a:pt x="348" y="1761"/>
                </a:lnTo>
                <a:lnTo>
                  <a:pt x="350" y="1770"/>
                </a:lnTo>
                <a:lnTo>
                  <a:pt x="352" y="1778"/>
                </a:lnTo>
                <a:lnTo>
                  <a:pt x="353" y="1788"/>
                </a:lnTo>
                <a:lnTo>
                  <a:pt x="355" y="1798"/>
                </a:lnTo>
                <a:lnTo>
                  <a:pt x="355" y="1807"/>
                </a:lnTo>
                <a:lnTo>
                  <a:pt x="353" y="1818"/>
                </a:lnTo>
                <a:lnTo>
                  <a:pt x="351" y="1828"/>
                </a:lnTo>
                <a:lnTo>
                  <a:pt x="345" y="1849"/>
                </a:lnTo>
                <a:lnTo>
                  <a:pt x="337" y="1871"/>
                </a:lnTo>
                <a:lnTo>
                  <a:pt x="327" y="1894"/>
                </a:lnTo>
                <a:lnTo>
                  <a:pt x="314" y="1917"/>
                </a:lnTo>
                <a:lnTo>
                  <a:pt x="300" y="1941"/>
                </a:lnTo>
                <a:lnTo>
                  <a:pt x="284" y="1965"/>
                </a:lnTo>
                <a:lnTo>
                  <a:pt x="266" y="1989"/>
                </a:lnTo>
                <a:lnTo>
                  <a:pt x="248" y="2015"/>
                </a:lnTo>
                <a:lnTo>
                  <a:pt x="210" y="2065"/>
                </a:lnTo>
                <a:lnTo>
                  <a:pt x="168" y="2114"/>
                </a:lnTo>
                <a:lnTo>
                  <a:pt x="129" y="2163"/>
                </a:lnTo>
                <a:lnTo>
                  <a:pt x="90" y="2210"/>
                </a:lnTo>
                <a:lnTo>
                  <a:pt x="73" y="2234"/>
                </a:lnTo>
                <a:lnTo>
                  <a:pt x="57" y="2256"/>
                </a:lnTo>
                <a:lnTo>
                  <a:pt x="42" y="2278"/>
                </a:lnTo>
                <a:lnTo>
                  <a:pt x="29" y="2299"/>
                </a:lnTo>
                <a:lnTo>
                  <a:pt x="19" y="2318"/>
                </a:lnTo>
                <a:lnTo>
                  <a:pt x="9" y="2338"/>
                </a:lnTo>
                <a:lnTo>
                  <a:pt x="3" y="2355"/>
                </a:lnTo>
                <a:lnTo>
                  <a:pt x="0" y="2373"/>
                </a:lnTo>
                <a:lnTo>
                  <a:pt x="0" y="2381"/>
                </a:lnTo>
                <a:lnTo>
                  <a:pt x="0" y="2388"/>
                </a:lnTo>
                <a:lnTo>
                  <a:pt x="1" y="2396"/>
                </a:lnTo>
                <a:lnTo>
                  <a:pt x="2" y="2403"/>
                </a:lnTo>
                <a:lnTo>
                  <a:pt x="6" y="2409"/>
                </a:lnTo>
                <a:lnTo>
                  <a:pt x="9" y="2416"/>
                </a:lnTo>
                <a:lnTo>
                  <a:pt x="14" y="2421"/>
                </a:lnTo>
                <a:lnTo>
                  <a:pt x="19" y="2427"/>
                </a:lnTo>
                <a:lnTo>
                  <a:pt x="19" y="2427"/>
                </a:lnTo>
                <a:lnTo>
                  <a:pt x="50" y="2454"/>
                </a:lnTo>
                <a:lnTo>
                  <a:pt x="78" y="2475"/>
                </a:lnTo>
                <a:lnTo>
                  <a:pt x="102" y="2492"/>
                </a:lnTo>
                <a:lnTo>
                  <a:pt x="127" y="2506"/>
                </a:lnTo>
                <a:lnTo>
                  <a:pt x="155" y="2520"/>
                </a:lnTo>
                <a:lnTo>
                  <a:pt x="189" y="2535"/>
                </a:lnTo>
                <a:lnTo>
                  <a:pt x="282" y="2575"/>
                </a:lnTo>
                <a:lnTo>
                  <a:pt x="282" y="2575"/>
                </a:lnTo>
                <a:lnTo>
                  <a:pt x="277" y="2581"/>
                </a:lnTo>
                <a:lnTo>
                  <a:pt x="264" y="2599"/>
                </a:lnTo>
                <a:lnTo>
                  <a:pt x="256" y="2610"/>
                </a:lnTo>
                <a:lnTo>
                  <a:pt x="249" y="2623"/>
                </a:lnTo>
                <a:lnTo>
                  <a:pt x="242" y="2638"/>
                </a:lnTo>
                <a:lnTo>
                  <a:pt x="238" y="2654"/>
                </a:lnTo>
                <a:lnTo>
                  <a:pt x="235" y="2672"/>
                </a:lnTo>
                <a:lnTo>
                  <a:pt x="234" y="2680"/>
                </a:lnTo>
                <a:lnTo>
                  <a:pt x="235" y="2689"/>
                </a:lnTo>
                <a:lnTo>
                  <a:pt x="236" y="2698"/>
                </a:lnTo>
                <a:lnTo>
                  <a:pt x="238" y="2708"/>
                </a:lnTo>
                <a:lnTo>
                  <a:pt x="241" y="2717"/>
                </a:lnTo>
                <a:lnTo>
                  <a:pt x="246" y="2725"/>
                </a:lnTo>
                <a:lnTo>
                  <a:pt x="250" y="2734"/>
                </a:lnTo>
                <a:lnTo>
                  <a:pt x="257" y="2743"/>
                </a:lnTo>
                <a:lnTo>
                  <a:pt x="265" y="2752"/>
                </a:lnTo>
                <a:lnTo>
                  <a:pt x="275" y="2761"/>
                </a:lnTo>
                <a:lnTo>
                  <a:pt x="285" y="2769"/>
                </a:lnTo>
                <a:lnTo>
                  <a:pt x="298" y="2777"/>
                </a:lnTo>
                <a:lnTo>
                  <a:pt x="312" y="2785"/>
                </a:lnTo>
                <a:lnTo>
                  <a:pt x="328" y="2792"/>
                </a:lnTo>
                <a:lnTo>
                  <a:pt x="328" y="2792"/>
                </a:lnTo>
                <a:lnTo>
                  <a:pt x="320" y="2796"/>
                </a:lnTo>
                <a:lnTo>
                  <a:pt x="312" y="2800"/>
                </a:lnTo>
                <a:lnTo>
                  <a:pt x="299" y="2808"/>
                </a:lnTo>
                <a:lnTo>
                  <a:pt x="288" y="2819"/>
                </a:lnTo>
                <a:lnTo>
                  <a:pt x="282" y="2830"/>
                </a:lnTo>
                <a:lnTo>
                  <a:pt x="276" y="2843"/>
                </a:lnTo>
                <a:lnTo>
                  <a:pt x="272" y="2856"/>
                </a:lnTo>
                <a:lnTo>
                  <a:pt x="271" y="2869"/>
                </a:lnTo>
                <a:lnTo>
                  <a:pt x="271" y="2882"/>
                </a:lnTo>
                <a:lnTo>
                  <a:pt x="273" y="2895"/>
                </a:lnTo>
                <a:lnTo>
                  <a:pt x="277" y="2909"/>
                </a:lnTo>
                <a:lnTo>
                  <a:pt x="280" y="2922"/>
                </a:lnTo>
                <a:lnTo>
                  <a:pt x="286" y="2933"/>
                </a:lnTo>
                <a:lnTo>
                  <a:pt x="292" y="2944"/>
                </a:lnTo>
                <a:lnTo>
                  <a:pt x="298" y="2954"/>
                </a:lnTo>
                <a:lnTo>
                  <a:pt x="305" y="2962"/>
                </a:lnTo>
                <a:lnTo>
                  <a:pt x="312" y="2969"/>
                </a:lnTo>
                <a:lnTo>
                  <a:pt x="312" y="2969"/>
                </a:lnTo>
                <a:lnTo>
                  <a:pt x="317" y="2974"/>
                </a:lnTo>
                <a:lnTo>
                  <a:pt x="322" y="2980"/>
                </a:lnTo>
                <a:lnTo>
                  <a:pt x="326" y="2987"/>
                </a:lnTo>
                <a:lnTo>
                  <a:pt x="329" y="2994"/>
                </a:lnTo>
                <a:lnTo>
                  <a:pt x="334" y="3009"/>
                </a:lnTo>
                <a:lnTo>
                  <a:pt x="337" y="3026"/>
                </a:lnTo>
                <a:lnTo>
                  <a:pt x="339" y="3046"/>
                </a:lnTo>
                <a:lnTo>
                  <a:pt x="339" y="3066"/>
                </a:lnTo>
                <a:lnTo>
                  <a:pt x="338" y="3088"/>
                </a:lnTo>
                <a:lnTo>
                  <a:pt x="336" y="3108"/>
                </a:lnTo>
                <a:lnTo>
                  <a:pt x="331" y="3154"/>
                </a:lnTo>
                <a:lnTo>
                  <a:pt x="324" y="3195"/>
                </a:lnTo>
                <a:lnTo>
                  <a:pt x="320" y="3233"/>
                </a:lnTo>
                <a:lnTo>
                  <a:pt x="317" y="3250"/>
                </a:lnTo>
                <a:lnTo>
                  <a:pt x="317" y="3265"/>
                </a:lnTo>
                <a:lnTo>
                  <a:pt x="317" y="3265"/>
                </a:lnTo>
                <a:lnTo>
                  <a:pt x="317" y="3290"/>
                </a:lnTo>
                <a:lnTo>
                  <a:pt x="321" y="3315"/>
                </a:lnTo>
                <a:lnTo>
                  <a:pt x="324" y="3337"/>
                </a:lnTo>
                <a:lnTo>
                  <a:pt x="330" y="3356"/>
                </a:lnTo>
                <a:lnTo>
                  <a:pt x="337" y="3375"/>
                </a:lnTo>
                <a:lnTo>
                  <a:pt x="346" y="3391"/>
                </a:lnTo>
                <a:lnTo>
                  <a:pt x="357" y="3406"/>
                </a:lnTo>
                <a:lnTo>
                  <a:pt x="368" y="3420"/>
                </a:lnTo>
                <a:lnTo>
                  <a:pt x="381" y="3432"/>
                </a:lnTo>
                <a:lnTo>
                  <a:pt x="396" y="3442"/>
                </a:lnTo>
                <a:lnTo>
                  <a:pt x="412" y="3450"/>
                </a:lnTo>
                <a:lnTo>
                  <a:pt x="431" y="3458"/>
                </a:lnTo>
                <a:lnTo>
                  <a:pt x="451" y="3464"/>
                </a:lnTo>
                <a:lnTo>
                  <a:pt x="470" y="3470"/>
                </a:lnTo>
                <a:lnTo>
                  <a:pt x="494" y="3474"/>
                </a:lnTo>
                <a:lnTo>
                  <a:pt x="517" y="3478"/>
                </a:lnTo>
                <a:lnTo>
                  <a:pt x="541" y="3480"/>
                </a:lnTo>
                <a:lnTo>
                  <a:pt x="568" y="3483"/>
                </a:lnTo>
                <a:lnTo>
                  <a:pt x="624" y="3484"/>
                </a:lnTo>
                <a:lnTo>
                  <a:pt x="686" y="3484"/>
                </a:lnTo>
                <a:lnTo>
                  <a:pt x="753" y="3483"/>
                </a:lnTo>
                <a:lnTo>
                  <a:pt x="903" y="3478"/>
                </a:lnTo>
                <a:lnTo>
                  <a:pt x="985" y="3477"/>
                </a:lnTo>
                <a:lnTo>
                  <a:pt x="1070" y="3478"/>
                </a:lnTo>
                <a:lnTo>
                  <a:pt x="1070" y="3478"/>
                </a:lnTo>
                <a:lnTo>
                  <a:pt x="1084" y="3478"/>
                </a:lnTo>
                <a:lnTo>
                  <a:pt x="1097" y="3479"/>
                </a:lnTo>
                <a:lnTo>
                  <a:pt x="1108" y="3481"/>
                </a:lnTo>
                <a:lnTo>
                  <a:pt x="1118" y="3484"/>
                </a:lnTo>
                <a:lnTo>
                  <a:pt x="1126" y="3486"/>
                </a:lnTo>
                <a:lnTo>
                  <a:pt x="1134" y="3491"/>
                </a:lnTo>
                <a:lnTo>
                  <a:pt x="1141" y="3494"/>
                </a:lnTo>
                <a:lnTo>
                  <a:pt x="1148" y="3499"/>
                </a:lnTo>
                <a:lnTo>
                  <a:pt x="1154" y="3505"/>
                </a:lnTo>
                <a:lnTo>
                  <a:pt x="1159" y="3510"/>
                </a:lnTo>
                <a:lnTo>
                  <a:pt x="1168" y="3523"/>
                </a:lnTo>
                <a:lnTo>
                  <a:pt x="1176" y="3537"/>
                </a:lnTo>
                <a:lnTo>
                  <a:pt x="1185" y="3553"/>
                </a:lnTo>
                <a:lnTo>
                  <a:pt x="1185" y="3553"/>
                </a:lnTo>
                <a:lnTo>
                  <a:pt x="1186" y="3558"/>
                </a:lnTo>
                <a:lnTo>
                  <a:pt x="1186" y="3564"/>
                </a:lnTo>
                <a:lnTo>
                  <a:pt x="1186" y="3569"/>
                </a:lnTo>
                <a:lnTo>
                  <a:pt x="1185" y="3575"/>
                </a:lnTo>
                <a:lnTo>
                  <a:pt x="1179" y="3589"/>
                </a:lnTo>
                <a:lnTo>
                  <a:pt x="1170" y="3604"/>
                </a:lnTo>
                <a:lnTo>
                  <a:pt x="1160" y="3620"/>
                </a:lnTo>
                <a:lnTo>
                  <a:pt x="1146" y="3638"/>
                </a:lnTo>
                <a:lnTo>
                  <a:pt x="1130" y="3656"/>
                </a:lnTo>
                <a:lnTo>
                  <a:pt x="1112" y="3674"/>
                </a:lnTo>
                <a:lnTo>
                  <a:pt x="1095" y="3692"/>
                </a:lnTo>
                <a:lnTo>
                  <a:pt x="1075" y="3710"/>
                </a:lnTo>
                <a:lnTo>
                  <a:pt x="1037" y="3742"/>
                </a:lnTo>
                <a:lnTo>
                  <a:pt x="1020" y="3757"/>
                </a:lnTo>
                <a:lnTo>
                  <a:pt x="1002" y="3770"/>
                </a:lnTo>
                <a:lnTo>
                  <a:pt x="986" y="3780"/>
                </a:lnTo>
                <a:lnTo>
                  <a:pt x="972" y="3788"/>
                </a:lnTo>
                <a:lnTo>
                  <a:pt x="972" y="3788"/>
                </a:lnTo>
                <a:lnTo>
                  <a:pt x="966" y="3793"/>
                </a:lnTo>
                <a:lnTo>
                  <a:pt x="960" y="3798"/>
                </a:lnTo>
                <a:lnTo>
                  <a:pt x="949" y="3808"/>
                </a:lnTo>
                <a:lnTo>
                  <a:pt x="940" y="3821"/>
                </a:lnTo>
                <a:lnTo>
                  <a:pt x="931" y="3836"/>
                </a:lnTo>
                <a:lnTo>
                  <a:pt x="923" y="3852"/>
                </a:lnTo>
                <a:lnTo>
                  <a:pt x="916" y="3871"/>
                </a:lnTo>
                <a:lnTo>
                  <a:pt x="911" y="3889"/>
                </a:lnTo>
                <a:lnTo>
                  <a:pt x="906" y="3908"/>
                </a:lnTo>
                <a:lnTo>
                  <a:pt x="898" y="3947"/>
                </a:lnTo>
                <a:lnTo>
                  <a:pt x="891" y="3985"/>
                </a:lnTo>
                <a:lnTo>
                  <a:pt x="885" y="4020"/>
                </a:lnTo>
                <a:lnTo>
                  <a:pt x="879" y="4049"/>
                </a:lnTo>
                <a:lnTo>
                  <a:pt x="879" y="4049"/>
                </a:lnTo>
                <a:lnTo>
                  <a:pt x="872" y="4083"/>
                </a:lnTo>
                <a:lnTo>
                  <a:pt x="865" y="4114"/>
                </a:lnTo>
                <a:lnTo>
                  <a:pt x="856" y="4144"/>
                </a:lnTo>
                <a:lnTo>
                  <a:pt x="850" y="4159"/>
                </a:lnTo>
                <a:lnTo>
                  <a:pt x="843" y="4175"/>
                </a:lnTo>
                <a:lnTo>
                  <a:pt x="843" y="4175"/>
                </a:lnTo>
                <a:lnTo>
                  <a:pt x="827" y="4214"/>
                </a:lnTo>
                <a:lnTo>
                  <a:pt x="811" y="4254"/>
                </a:lnTo>
                <a:lnTo>
                  <a:pt x="795" y="4297"/>
                </a:lnTo>
                <a:lnTo>
                  <a:pt x="780" y="4340"/>
                </a:lnTo>
                <a:lnTo>
                  <a:pt x="751" y="4429"/>
                </a:lnTo>
                <a:lnTo>
                  <a:pt x="725" y="4514"/>
                </a:lnTo>
                <a:lnTo>
                  <a:pt x="703" y="4589"/>
                </a:lnTo>
                <a:lnTo>
                  <a:pt x="686" y="4650"/>
                </a:lnTo>
                <a:lnTo>
                  <a:pt x="672" y="4706"/>
                </a:lnTo>
                <a:lnTo>
                  <a:pt x="3247" y="4706"/>
                </a:lnTo>
                <a:lnTo>
                  <a:pt x="3247" y="4706"/>
                </a:lnTo>
                <a:lnTo>
                  <a:pt x="3238" y="4661"/>
                </a:lnTo>
                <a:lnTo>
                  <a:pt x="3225" y="4595"/>
                </a:lnTo>
                <a:lnTo>
                  <a:pt x="3149" y="4595"/>
                </a:lnTo>
                <a:close/>
                <a:moveTo>
                  <a:pt x="2011" y="590"/>
                </a:moveTo>
                <a:lnTo>
                  <a:pt x="2005" y="621"/>
                </a:lnTo>
                <a:lnTo>
                  <a:pt x="2005" y="621"/>
                </a:lnTo>
                <a:lnTo>
                  <a:pt x="2004" y="624"/>
                </a:lnTo>
                <a:lnTo>
                  <a:pt x="2004" y="624"/>
                </a:lnTo>
                <a:lnTo>
                  <a:pt x="2004" y="633"/>
                </a:lnTo>
                <a:lnTo>
                  <a:pt x="1960" y="656"/>
                </a:lnTo>
                <a:lnTo>
                  <a:pt x="1960" y="656"/>
                </a:lnTo>
                <a:lnTo>
                  <a:pt x="1945" y="635"/>
                </a:lnTo>
                <a:lnTo>
                  <a:pt x="1945" y="635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8"/>
                </a:lnTo>
                <a:lnTo>
                  <a:pt x="1938" y="618"/>
                </a:lnTo>
                <a:lnTo>
                  <a:pt x="1936" y="614"/>
                </a:lnTo>
                <a:lnTo>
                  <a:pt x="1936" y="614"/>
                </a:lnTo>
                <a:lnTo>
                  <a:pt x="1935" y="609"/>
                </a:lnTo>
                <a:lnTo>
                  <a:pt x="1932" y="606"/>
                </a:lnTo>
                <a:lnTo>
                  <a:pt x="1929" y="602"/>
                </a:lnTo>
                <a:lnTo>
                  <a:pt x="1926" y="597"/>
                </a:lnTo>
                <a:lnTo>
                  <a:pt x="1912" y="578"/>
                </a:lnTo>
                <a:lnTo>
                  <a:pt x="1912" y="578"/>
                </a:lnTo>
                <a:lnTo>
                  <a:pt x="1912" y="572"/>
                </a:lnTo>
                <a:lnTo>
                  <a:pt x="1912" y="572"/>
                </a:lnTo>
                <a:lnTo>
                  <a:pt x="1912" y="567"/>
                </a:lnTo>
                <a:lnTo>
                  <a:pt x="1909" y="562"/>
                </a:lnTo>
                <a:lnTo>
                  <a:pt x="1907" y="558"/>
                </a:lnTo>
                <a:lnTo>
                  <a:pt x="1899" y="549"/>
                </a:lnTo>
                <a:lnTo>
                  <a:pt x="1899" y="549"/>
                </a:lnTo>
                <a:lnTo>
                  <a:pt x="1901" y="547"/>
                </a:lnTo>
                <a:lnTo>
                  <a:pt x="1902" y="545"/>
                </a:lnTo>
                <a:lnTo>
                  <a:pt x="1903" y="541"/>
                </a:lnTo>
                <a:lnTo>
                  <a:pt x="1903" y="538"/>
                </a:lnTo>
                <a:lnTo>
                  <a:pt x="1903" y="538"/>
                </a:lnTo>
                <a:lnTo>
                  <a:pt x="1902" y="525"/>
                </a:lnTo>
                <a:lnTo>
                  <a:pt x="1902" y="525"/>
                </a:lnTo>
                <a:lnTo>
                  <a:pt x="1903" y="523"/>
                </a:lnTo>
                <a:lnTo>
                  <a:pt x="1906" y="519"/>
                </a:lnTo>
                <a:lnTo>
                  <a:pt x="1906" y="519"/>
                </a:lnTo>
                <a:lnTo>
                  <a:pt x="1909" y="516"/>
                </a:lnTo>
                <a:lnTo>
                  <a:pt x="1913" y="510"/>
                </a:lnTo>
                <a:lnTo>
                  <a:pt x="1913" y="510"/>
                </a:lnTo>
                <a:lnTo>
                  <a:pt x="1923" y="484"/>
                </a:lnTo>
                <a:lnTo>
                  <a:pt x="1923" y="484"/>
                </a:lnTo>
                <a:lnTo>
                  <a:pt x="1928" y="482"/>
                </a:lnTo>
                <a:lnTo>
                  <a:pt x="1931" y="480"/>
                </a:lnTo>
                <a:lnTo>
                  <a:pt x="1937" y="484"/>
                </a:lnTo>
                <a:lnTo>
                  <a:pt x="1937" y="484"/>
                </a:lnTo>
                <a:lnTo>
                  <a:pt x="1942" y="488"/>
                </a:lnTo>
                <a:lnTo>
                  <a:pt x="1942" y="488"/>
                </a:lnTo>
                <a:lnTo>
                  <a:pt x="1949" y="492"/>
                </a:lnTo>
                <a:lnTo>
                  <a:pt x="1949" y="492"/>
                </a:lnTo>
                <a:lnTo>
                  <a:pt x="1951" y="494"/>
                </a:lnTo>
                <a:lnTo>
                  <a:pt x="1952" y="495"/>
                </a:lnTo>
                <a:lnTo>
                  <a:pt x="1952" y="495"/>
                </a:lnTo>
                <a:lnTo>
                  <a:pt x="1957" y="494"/>
                </a:lnTo>
                <a:lnTo>
                  <a:pt x="1958" y="492"/>
                </a:lnTo>
                <a:lnTo>
                  <a:pt x="1958" y="492"/>
                </a:lnTo>
                <a:lnTo>
                  <a:pt x="1963" y="487"/>
                </a:lnTo>
                <a:lnTo>
                  <a:pt x="1970" y="477"/>
                </a:lnTo>
                <a:lnTo>
                  <a:pt x="1970" y="477"/>
                </a:lnTo>
                <a:lnTo>
                  <a:pt x="1973" y="474"/>
                </a:lnTo>
                <a:lnTo>
                  <a:pt x="1973" y="474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81" y="468"/>
                </a:lnTo>
                <a:lnTo>
                  <a:pt x="1981" y="468"/>
                </a:lnTo>
                <a:lnTo>
                  <a:pt x="1988" y="463"/>
                </a:lnTo>
                <a:lnTo>
                  <a:pt x="1988" y="463"/>
                </a:lnTo>
                <a:lnTo>
                  <a:pt x="1990" y="462"/>
                </a:lnTo>
                <a:lnTo>
                  <a:pt x="1990" y="461"/>
                </a:lnTo>
                <a:lnTo>
                  <a:pt x="1990" y="461"/>
                </a:lnTo>
                <a:lnTo>
                  <a:pt x="1990" y="459"/>
                </a:lnTo>
                <a:lnTo>
                  <a:pt x="1988" y="454"/>
                </a:lnTo>
                <a:lnTo>
                  <a:pt x="2000" y="443"/>
                </a:lnTo>
                <a:lnTo>
                  <a:pt x="1994" y="434"/>
                </a:lnTo>
                <a:lnTo>
                  <a:pt x="1994" y="434"/>
                </a:lnTo>
                <a:lnTo>
                  <a:pt x="1998" y="425"/>
                </a:lnTo>
                <a:lnTo>
                  <a:pt x="1998" y="425"/>
                </a:lnTo>
                <a:lnTo>
                  <a:pt x="2002" y="423"/>
                </a:lnTo>
                <a:lnTo>
                  <a:pt x="2004" y="422"/>
                </a:lnTo>
                <a:lnTo>
                  <a:pt x="2004" y="422"/>
                </a:lnTo>
                <a:lnTo>
                  <a:pt x="2005" y="422"/>
                </a:lnTo>
                <a:lnTo>
                  <a:pt x="1987" y="534"/>
                </a:lnTo>
                <a:lnTo>
                  <a:pt x="2015" y="539"/>
                </a:lnTo>
                <a:lnTo>
                  <a:pt x="2008" y="590"/>
                </a:lnTo>
                <a:lnTo>
                  <a:pt x="2011" y="590"/>
                </a:lnTo>
                <a:close/>
                <a:moveTo>
                  <a:pt x="1907" y="684"/>
                </a:moveTo>
                <a:lnTo>
                  <a:pt x="1907" y="684"/>
                </a:lnTo>
                <a:lnTo>
                  <a:pt x="1902" y="684"/>
                </a:lnTo>
                <a:lnTo>
                  <a:pt x="1902" y="684"/>
                </a:lnTo>
                <a:lnTo>
                  <a:pt x="1898" y="679"/>
                </a:lnTo>
                <a:lnTo>
                  <a:pt x="1894" y="677"/>
                </a:lnTo>
                <a:lnTo>
                  <a:pt x="1893" y="671"/>
                </a:lnTo>
                <a:lnTo>
                  <a:pt x="1893" y="671"/>
                </a:lnTo>
                <a:lnTo>
                  <a:pt x="1900" y="665"/>
                </a:lnTo>
                <a:lnTo>
                  <a:pt x="1905" y="660"/>
                </a:lnTo>
                <a:lnTo>
                  <a:pt x="1919" y="677"/>
                </a:lnTo>
                <a:lnTo>
                  <a:pt x="1907" y="684"/>
                </a:lnTo>
                <a:close/>
                <a:moveTo>
                  <a:pt x="1926" y="695"/>
                </a:moveTo>
                <a:lnTo>
                  <a:pt x="1931" y="692"/>
                </a:lnTo>
                <a:lnTo>
                  <a:pt x="1938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5"/>
                </a:lnTo>
                <a:lnTo>
                  <a:pt x="1926" y="695"/>
                </a:lnTo>
                <a:close/>
                <a:moveTo>
                  <a:pt x="2117" y="1025"/>
                </a:moveTo>
                <a:lnTo>
                  <a:pt x="1879" y="1008"/>
                </a:lnTo>
                <a:lnTo>
                  <a:pt x="1892" y="839"/>
                </a:lnTo>
                <a:lnTo>
                  <a:pt x="1963" y="922"/>
                </a:lnTo>
                <a:lnTo>
                  <a:pt x="1959" y="964"/>
                </a:lnTo>
                <a:lnTo>
                  <a:pt x="1959" y="964"/>
                </a:lnTo>
                <a:lnTo>
                  <a:pt x="1966" y="970"/>
                </a:lnTo>
                <a:lnTo>
                  <a:pt x="1973" y="974"/>
                </a:lnTo>
                <a:lnTo>
                  <a:pt x="1980" y="977"/>
                </a:lnTo>
                <a:lnTo>
                  <a:pt x="1987" y="979"/>
                </a:lnTo>
                <a:lnTo>
                  <a:pt x="1995" y="980"/>
                </a:lnTo>
                <a:lnTo>
                  <a:pt x="2002" y="980"/>
                </a:lnTo>
                <a:lnTo>
                  <a:pt x="2015" y="979"/>
                </a:lnTo>
                <a:lnTo>
                  <a:pt x="2026" y="977"/>
                </a:lnTo>
                <a:lnTo>
                  <a:pt x="2036" y="974"/>
                </a:lnTo>
                <a:lnTo>
                  <a:pt x="2044" y="971"/>
                </a:lnTo>
                <a:lnTo>
                  <a:pt x="2040" y="925"/>
                </a:lnTo>
                <a:lnTo>
                  <a:pt x="2131" y="848"/>
                </a:lnTo>
                <a:lnTo>
                  <a:pt x="2117" y="1025"/>
                </a:lnTo>
                <a:close/>
                <a:moveTo>
                  <a:pt x="2002" y="703"/>
                </a:moveTo>
                <a:lnTo>
                  <a:pt x="2002" y="703"/>
                </a:lnTo>
                <a:lnTo>
                  <a:pt x="2001" y="701"/>
                </a:lnTo>
                <a:lnTo>
                  <a:pt x="1998" y="696"/>
                </a:lnTo>
                <a:lnTo>
                  <a:pt x="1998" y="696"/>
                </a:lnTo>
                <a:lnTo>
                  <a:pt x="1996" y="693"/>
                </a:lnTo>
                <a:lnTo>
                  <a:pt x="1993" y="692"/>
                </a:lnTo>
                <a:lnTo>
                  <a:pt x="1987" y="690"/>
                </a:lnTo>
                <a:lnTo>
                  <a:pt x="1987" y="690"/>
                </a:lnTo>
                <a:lnTo>
                  <a:pt x="1985" y="690"/>
                </a:lnTo>
                <a:lnTo>
                  <a:pt x="1983" y="690"/>
                </a:lnTo>
                <a:lnTo>
                  <a:pt x="1983" y="690"/>
                </a:lnTo>
                <a:lnTo>
                  <a:pt x="1982" y="686"/>
                </a:lnTo>
                <a:lnTo>
                  <a:pt x="1980" y="682"/>
                </a:lnTo>
                <a:lnTo>
                  <a:pt x="1976" y="678"/>
                </a:lnTo>
                <a:lnTo>
                  <a:pt x="1976" y="678"/>
                </a:lnTo>
                <a:lnTo>
                  <a:pt x="1970" y="674"/>
                </a:lnTo>
                <a:lnTo>
                  <a:pt x="1968" y="672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23" y="646"/>
                </a:lnTo>
                <a:lnTo>
                  <a:pt x="2113" y="713"/>
                </a:lnTo>
                <a:lnTo>
                  <a:pt x="2002" y="703"/>
                </a:lnTo>
                <a:close/>
                <a:moveTo>
                  <a:pt x="2082" y="119"/>
                </a:moveTo>
                <a:lnTo>
                  <a:pt x="2082" y="115"/>
                </a:lnTo>
                <a:lnTo>
                  <a:pt x="2083" y="117"/>
                </a:lnTo>
                <a:lnTo>
                  <a:pt x="2082" y="119"/>
                </a:lnTo>
                <a:close/>
                <a:moveTo>
                  <a:pt x="3060" y="4541"/>
                </a:moveTo>
                <a:lnTo>
                  <a:pt x="3060" y="4541"/>
                </a:lnTo>
                <a:lnTo>
                  <a:pt x="3059" y="4550"/>
                </a:lnTo>
                <a:lnTo>
                  <a:pt x="3057" y="4558"/>
                </a:lnTo>
                <a:lnTo>
                  <a:pt x="3057" y="4558"/>
                </a:lnTo>
                <a:lnTo>
                  <a:pt x="3059" y="4568"/>
                </a:lnTo>
                <a:lnTo>
                  <a:pt x="3062" y="4579"/>
                </a:lnTo>
                <a:lnTo>
                  <a:pt x="3067" y="4587"/>
                </a:lnTo>
                <a:lnTo>
                  <a:pt x="3072" y="4595"/>
                </a:lnTo>
                <a:lnTo>
                  <a:pt x="2879" y="4595"/>
                </a:lnTo>
                <a:lnTo>
                  <a:pt x="2879" y="4595"/>
                </a:lnTo>
                <a:lnTo>
                  <a:pt x="2886" y="4587"/>
                </a:lnTo>
                <a:lnTo>
                  <a:pt x="2891" y="4579"/>
                </a:lnTo>
                <a:lnTo>
                  <a:pt x="2893" y="4568"/>
                </a:lnTo>
                <a:lnTo>
                  <a:pt x="2894" y="4558"/>
                </a:lnTo>
                <a:lnTo>
                  <a:pt x="2894" y="4558"/>
                </a:lnTo>
                <a:lnTo>
                  <a:pt x="2894" y="4550"/>
                </a:lnTo>
                <a:lnTo>
                  <a:pt x="2892" y="4541"/>
                </a:lnTo>
                <a:lnTo>
                  <a:pt x="3060" y="4541"/>
                </a:lnTo>
                <a:close/>
                <a:moveTo>
                  <a:pt x="2268" y="4541"/>
                </a:moveTo>
                <a:lnTo>
                  <a:pt x="2791" y="4541"/>
                </a:lnTo>
                <a:lnTo>
                  <a:pt x="2791" y="4541"/>
                </a:lnTo>
                <a:lnTo>
                  <a:pt x="2789" y="4550"/>
                </a:lnTo>
                <a:lnTo>
                  <a:pt x="2787" y="4558"/>
                </a:lnTo>
                <a:lnTo>
                  <a:pt x="2787" y="4558"/>
                </a:lnTo>
                <a:lnTo>
                  <a:pt x="2789" y="4568"/>
                </a:lnTo>
                <a:lnTo>
                  <a:pt x="2792" y="4579"/>
                </a:lnTo>
                <a:lnTo>
                  <a:pt x="2797" y="4587"/>
                </a:lnTo>
                <a:lnTo>
                  <a:pt x="2804" y="4595"/>
                </a:lnTo>
                <a:lnTo>
                  <a:pt x="2256" y="4595"/>
                </a:lnTo>
                <a:lnTo>
                  <a:pt x="2256" y="4595"/>
                </a:lnTo>
                <a:lnTo>
                  <a:pt x="2263" y="4587"/>
                </a:lnTo>
                <a:lnTo>
                  <a:pt x="2267" y="4579"/>
                </a:lnTo>
                <a:lnTo>
                  <a:pt x="2271" y="4568"/>
                </a:lnTo>
                <a:lnTo>
                  <a:pt x="2271" y="4558"/>
                </a:lnTo>
                <a:lnTo>
                  <a:pt x="2271" y="4558"/>
                </a:lnTo>
                <a:lnTo>
                  <a:pt x="2271" y="4550"/>
                </a:lnTo>
                <a:lnTo>
                  <a:pt x="2268" y="4541"/>
                </a:lnTo>
                <a:lnTo>
                  <a:pt x="2268" y="4541"/>
                </a:lnTo>
                <a:close/>
                <a:moveTo>
                  <a:pt x="1876" y="4422"/>
                </a:moveTo>
                <a:lnTo>
                  <a:pt x="1899" y="4446"/>
                </a:lnTo>
                <a:lnTo>
                  <a:pt x="1876" y="4471"/>
                </a:lnTo>
                <a:lnTo>
                  <a:pt x="1876" y="4422"/>
                </a:lnTo>
                <a:close/>
                <a:moveTo>
                  <a:pt x="1910" y="4343"/>
                </a:moveTo>
                <a:lnTo>
                  <a:pt x="1935" y="4368"/>
                </a:lnTo>
                <a:lnTo>
                  <a:pt x="1910" y="4391"/>
                </a:lnTo>
                <a:lnTo>
                  <a:pt x="1910" y="4343"/>
                </a:lnTo>
                <a:close/>
                <a:moveTo>
                  <a:pt x="2082" y="4268"/>
                </a:moveTo>
                <a:lnTo>
                  <a:pt x="2106" y="4292"/>
                </a:lnTo>
                <a:lnTo>
                  <a:pt x="2082" y="4317"/>
                </a:lnTo>
                <a:lnTo>
                  <a:pt x="2082" y="4268"/>
                </a:lnTo>
                <a:close/>
                <a:moveTo>
                  <a:pt x="1931" y="4468"/>
                </a:moveTo>
                <a:lnTo>
                  <a:pt x="1909" y="4446"/>
                </a:lnTo>
                <a:lnTo>
                  <a:pt x="1931" y="4424"/>
                </a:lnTo>
                <a:lnTo>
                  <a:pt x="1931" y="4468"/>
                </a:lnTo>
                <a:close/>
                <a:moveTo>
                  <a:pt x="1938" y="4422"/>
                </a:moveTo>
                <a:lnTo>
                  <a:pt x="1963" y="4446"/>
                </a:lnTo>
                <a:lnTo>
                  <a:pt x="1938" y="4471"/>
                </a:lnTo>
                <a:lnTo>
                  <a:pt x="1938" y="4422"/>
                </a:lnTo>
                <a:close/>
                <a:moveTo>
                  <a:pt x="1946" y="4420"/>
                </a:moveTo>
                <a:lnTo>
                  <a:pt x="1989" y="4420"/>
                </a:lnTo>
                <a:lnTo>
                  <a:pt x="1967" y="4442"/>
                </a:lnTo>
                <a:lnTo>
                  <a:pt x="1946" y="4420"/>
                </a:lnTo>
                <a:close/>
                <a:moveTo>
                  <a:pt x="1994" y="4426"/>
                </a:moveTo>
                <a:lnTo>
                  <a:pt x="1994" y="4467"/>
                </a:lnTo>
                <a:lnTo>
                  <a:pt x="1973" y="4446"/>
                </a:lnTo>
                <a:lnTo>
                  <a:pt x="1994" y="4426"/>
                </a:lnTo>
                <a:close/>
                <a:moveTo>
                  <a:pt x="2001" y="4422"/>
                </a:moveTo>
                <a:lnTo>
                  <a:pt x="2025" y="4446"/>
                </a:lnTo>
                <a:lnTo>
                  <a:pt x="2001" y="4471"/>
                </a:lnTo>
                <a:lnTo>
                  <a:pt x="2001" y="4422"/>
                </a:lnTo>
                <a:close/>
                <a:moveTo>
                  <a:pt x="2008" y="4420"/>
                </a:moveTo>
                <a:lnTo>
                  <a:pt x="2052" y="4420"/>
                </a:lnTo>
                <a:lnTo>
                  <a:pt x="2030" y="4442"/>
                </a:lnTo>
                <a:lnTo>
                  <a:pt x="2008" y="4420"/>
                </a:lnTo>
                <a:close/>
                <a:moveTo>
                  <a:pt x="2029" y="4389"/>
                </a:moveTo>
                <a:lnTo>
                  <a:pt x="2008" y="4368"/>
                </a:lnTo>
                <a:lnTo>
                  <a:pt x="2029" y="4347"/>
                </a:lnTo>
                <a:lnTo>
                  <a:pt x="2029" y="4389"/>
                </a:lnTo>
                <a:close/>
                <a:moveTo>
                  <a:pt x="2036" y="4343"/>
                </a:moveTo>
                <a:lnTo>
                  <a:pt x="2060" y="4367"/>
                </a:lnTo>
                <a:lnTo>
                  <a:pt x="2060" y="4368"/>
                </a:lnTo>
                <a:lnTo>
                  <a:pt x="2036" y="4391"/>
                </a:lnTo>
                <a:lnTo>
                  <a:pt x="2036" y="4343"/>
                </a:lnTo>
                <a:close/>
                <a:moveTo>
                  <a:pt x="2146" y="4268"/>
                </a:moveTo>
                <a:lnTo>
                  <a:pt x="2170" y="4292"/>
                </a:lnTo>
                <a:lnTo>
                  <a:pt x="2146" y="4317"/>
                </a:lnTo>
                <a:lnTo>
                  <a:pt x="2146" y="4268"/>
                </a:lnTo>
                <a:close/>
                <a:moveTo>
                  <a:pt x="2208" y="4268"/>
                </a:moveTo>
                <a:lnTo>
                  <a:pt x="2231" y="4292"/>
                </a:lnTo>
                <a:lnTo>
                  <a:pt x="2208" y="4317"/>
                </a:lnTo>
                <a:lnTo>
                  <a:pt x="2208" y="4268"/>
                </a:lnTo>
                <a:close/>
                <a:moveTo>
                  <a:pt x="2270" y="4268"/>
                </a:moveTo>
                <a:lnTo>
                  <a:pt x="2294" y="4292"/>
                </a:lnTo>
                <a:lnTo>
                  <a:pt x="2270" y="4317"/>
                </a:lnTo>
                <a:lnTo>
                  <a:pt x="2270" y="4268"/>
                </a:lnTo>
                <a:close/>
                <a:moveTo>
                  <a:pt x="2456" y="4268"/>
                </a:moveTo>
                <a:lnTo>
                  <a:pt x="2480" y="4292"/>
                </a:lnTo>
                <a:lnTo>
                  <a:pt x="2456" y="4317"/>
                </a:lnTo>
                <a:lnTo>
                  <a:pt x="2456" y="4268"/>
                </a:lnTo>
                <a:close/>
                <a:moveTo>
                  <a:pt x="2519" y="4268"/>
                </a:moveTo>
                <a:lnTo>
                  <a:pt x="2543" y="4292"/>
                </a:lnTo>
                <a:lnTo>
                  <a:pt x="2519" y="4317"/>
                </a:lnTo>
                <a:lnTo>
                  <a:pt x="2519" y="4268"/>
                </a:lnTo>
                <a:close/>
                <a:moveTo>
                  <a:pt x="2581" y="4268"/>
                </a:moveTo>
                <a:lnTo>
                  <a:pt x="2604" y="4292"/>
                </a:lnTo>
                <a:lnTo>
                  <a:pt x="2581" y="4317"/>
                </a:lnTo>
                <a:lnTo>
                  <a:pt x="2581" y="4268"/>
                </a:lnTo>
                <a:close/>
                <a:moveTo>
                  <a:pt x="2643" y="4268"/>
                </a:moveTo>
                <a:lnTo>
                  <a:pt x="2667" y="4292"/>
                </a:lnTo>
                <a:lnTo>
                  <a:pt x="2643" y="4317"/>
                </a:lnTo>
                <a:lnTo>
                  <a:pt x="2643" y="4268"/>
                </a:lnTo>
                <a:close/>
                <a:moveTo>
                  <a:pt x="2705" y="4268"/>
                </a:moveTo>
                <a:lnTo>
                  <a:pt x="2730" y="4292"/>
                </a:lnTo>
                <a:lnTo>
                  <a:pt x="2705" y="4317"/>
                </a:lnTo>
                <a:lnTo>
                  <a:pt x="2705" y="4268"/>
                </a:lnTo>
                <a:close/>
                <a:moveTo>
                  <a:pt x="2768" y="4268"/>
                </a:moveTo>
                <a:lnTo>
                  <a:pt x="2791" y="4292"/>
                </a:lnTo>
                <a:lnTo>
                  <a:pt x="2768" y="4317"/>
                </a:lnTo>
                <a:lnTo>
                  <a:pt x="2768" y="4268"/>
                </a:lnTo>
                <a:close/>
                <a:moveTo>
                  <a:pt x="2829" y="4268"/>
                </a:moveTo>
                <a:lnTo>
                  <a:pt x="2854" y="4292"/>
                </a:lnTo>
                <a:lnTo>
                  <a:pt x="2829" y="4317"/>
                </a:lnTo>
                <a:lnTo>
                  <a:pt x="2829" y="4268"/>
                </a:lnTo>
                <a:close/>
                <a:moveTo>
                  <a:pt x="2822" y="4313"/>
                </a:moveTo>
                <a:lnTo>
                  <a:pt x="2801" y="4292"/>
                </a:lnTo>
                <a:lnTo>
                  <a:pt x="2822" y="4272"/>
                </a:lnTo>
                <a:lnTo>
                  <a:pt x="2822" y="4313"/>
                </a:lnTo>
                <a:close/>
                <a:moveTo>
                  <a:pt x="2820" y="4320"/>
                </a:moveTo>
                <a:lnTo>
                  <a:pt x="2774" y="4320"/>
                </a:lnTo>
                <a:lnTo>
                  <a:pt x="2797" y="4297"/>
                </a:lnTo>
                <a:lnTo>
                  <a:pt x="2820" y="4320"/>
                </a:lnTo>
                <a:close/>
                <a:moveTo>
                  <a:pt x="2760" y="4313"/>
                </a:moveTo>
                <a:lnTo>
                  <a:pt x="2739" y="4292"/>
                </a:lnTo>
                <a:lnTo>
                  <a:pt x="2760" y="4272"/>
                </a:lnTo>
                <a:lnTo>
                  <a:pt x="2760" y="4313"/>
                </a:lnTo>
                <a:close/>
                <a:moveTo>
                  <a:pt x="2757" y="4320"/>
                </a:moveTo>
                <a:lnTo>
                  <a:pt x="2711" y="4320"/>
                </a:lnTo>
                <a:lnTo>
                  <a:pt x="2734" y="4297"/>
                </a:lnTo>
                <a:lnTo>
                  <a:pt x="2757" y="4320"/>
                </a:lnTo>
                <a:close/>
                <a:moveTo>
                  <a:pt x="2869" y="4390"/>
                </a:moveTo>
                <a:lnTo>
                  <a:pt x="2848" y="4369"/>
                </a:lnTo>
                <a:lnTo>
                  <a:pt x="2869" y="4348"/>
                </a:lnTo>
                <a:lnTo>
                  <a:pt x="2869" y="4390"/>
                </a:lnTo>
                <a:close/>
                <a:moveTo>
                  <a:pt x="2667" y="4467"/>
                </a:moveTo>
                <a:lnTo>
                  <a:pt x="2669" y="4470"/>
                </a:lnTo>
                <a:lnTo>
                  <a:pt x="2667" y="4471"/>
                </a:lnTo>
                <a:lnTo>
                  <a:pt x="2667" y="4467"/>
                </a:lnTo>
                <a:close/>
                <a:moveTo>
                  <a:pt x="2660" y="4467"/>
                </a:moveTo>
                <a:lnTo>
                  <a:pt x="2648" y="4456"/>
                </a:lnTo>
                <a:lnTo>
                  <a:pt x="2652" y="4451"/>
                </a:lnTo>
                <a:lnTo>
                  <a:pt x="2660" y="4460"/>
                </a:lnTo>
                <a:lnTo>
                  <a:pt x="2660" y="4467"/>
                </a:lnTo>
                <a:close/>
                <a:moveTo>
                  <a:pt x="2622" y="4429"/>
                </a:moveTo>
                <a:lnTo>
                  <a:pt x="2622" y="4422"/>
                </a:lnTo>
                <a:lnTo>
                  <a:pt x="2638" y="4438"/>
                </a:lnTo>
                <a:lnTo>
                  <a:pt x="2635" y="4442"/>
                </a:lnTo>
                <a:lnTo>
                  <a:pt x="2622" y="4429"/>
                </a:lnTo>
                <a:close/>
                <a:moveTo>
                  <a:pt x="2630" y="4446"/>
                </a:moveTo>
                <a:lnTo>
                  <a:pt x="2622" y="4453"/>
                </a:lnTo>
                <a:lnTo>
                  <a:pt x="2622" y="4440"/>
                </a:lnTo>
                <a:lnTo>
                  <a:pt x="2630" y="4446"/>
                </a:lnTo>
                <a:close/>
                <a:moveTo>
                  <a:pt x="2589" y="4442"/>
                </a:moveTo>
                <a:lnTo>
                  <a:pt x="2586" y="4438"/>
                </a:lnTo>
                <a:lnTo>
                  <a:pt x="2597" y="4426"/>
                </a:lnTo>
                <a:lnTo>
                  <a:pt x="2597" y="4433"/>
                </a:lnTo>
                <a:lnTo>
                  <a:pt x="2589" y="4442"/>
                </a:lnTo>
                <a:close/>
                <a:moveTo>
                  <a:pt x="2597" y="4443"/>
                </a:moveTo>
                <a:lnTo>
                  <a:pt x="2597" y="4450"/>
                </a:lnTo>
                <a:lnTo>
                  <a:pt x="2594" y="4446"/>
                </a:lnTo>
                <a:lnTo>
                  <a:pt x="2597" y="4443"/>
                </a:lnTo>
                <a:close/>
                <a:moveTo>
                  <a:pt x="2606" y="4422"/>
                </a:moveTo>
                <a:lnTo>
                  <a:pt x="2607" y="4424"/>
                </a:lnTo>
                <a:lnTo>
                  <a:pt x="2606" y="4426"/>
                </a:lnTo>
                <a:lnTo>
                  <a:pt x="2606" y="4422"/>
                </a:lnTo>
                <a:close/>
                <a:moveTo>
                  <a:pt x="2630" y="4420"/>
                </a:moveTo>
                <a:lnTo>
                  <a:pt x="2655" y="4420"/>
                </a:lnTo>
                <a:lnTo>
                  <a:pt x="2643" y="4433"/>
                </a:lnTo>
                <a:lnTo>
                  <a:pt x="2630" y="4420"/>
                </a:lnTo>
                <a:close/>
                <a:moveTo>
                  <a:pt x="2581" y="4433"/>
                </a:moveTo>
                <a:lnTo>
                  <a:pt x="2567" y="4420"/>
                </a:lnTo>
                <a:lnTo>
                  <a:pt x="2594" y="4420"/>
                </a:lnTo>
                <a:lnTo>
                  <a:pt x="2581" y="4433"/>
                </a:lnTo>
                <a:close/>
                <a:moveTo>
                  <a:pt x="2560" y="4429"/>
                </a:moveTo>
                <a:lnTo>
                  <a:pt x="2560" y="4422"/>
                </a:lnTo>
                <a:lnTo>
                  <a:pt x="2575" y="4438"/>
                </a:lnTo>
                <a:lnTo>
                  <a:pt x="2572" y="4442"/>
                </a:lnTo>
                <a:lnTo>
                  <a:pt x="2560" y="4429"/>
                </a:lnTo>
                <a:close/>
                <a:moveTo>
                  <a:pt x="2567" y="4446"/>
                </a:moveTo>
                <a:lnTo>
                  <a:pt x="2560" y="4453"/>
                </a:lnTo>
                <a:lnTo>
                  <a:pt x="2560" y="4440"/>
                </a:lnTo>
                <a:lnTo>
                  <a:pt x="2567" y="4446"/>
                </a:lnTo>
                <a:close/>
                <a:moveTo>
                  <a:pt x="2527" y="4442"/>
                </a:moveTo>
                <a:lnTo>
                  <a:pt x="2523" y="4438"/>
                </a:lnTo>
                <a:lnTo>
                  <a:pt x="2536" y="4426"/>
                </a:lnTo>
                <a:lnTo>
                  <a:pt x="2536" y="4433"/>
                </a:lnTo>
                <a:lnTo>
                  <a:pt x="2527" y="4442"/>
                </a:lnTo>
                <a:close/>
                <a:moveTo>
                  <a:pt x="2536" y="4443"/>
                </a:moveTo>
                <a:lnTo>
                  <a:pt x="2536" y="4450"/>
                </a:lnTo>
                <a:lnTo>
                  <a:pt x="2533" y="4446"/>
                </a:lnTo>
                <a:lnTo>
                  <a:pt x="2536" y="4443"/>
                </a:lnTo>
                <a:close/>
                <a:moveTo>
                  <a:pt x="2543" y="4422"/>
                </a:moveTo>
                <a:lnTo>
                  <a:pt x="2544" y="4424"/>
                </a:lnTo>
                <a:lnTo>
                  <a:pt x="2543" y="4426"/>
                </a:lnTo>
                <a:lnTo>
                  <a:pt x="2543" y="4422"/>
                </a:lnTo>
                <a:close/>
                <a:moveTo>
                  <a:pt x="2519" y="4433"/>
                </a:moveTo>
                <a:lnTo>
                  <a:pt x="2506" y="4420"/>
                </a:lnTo>
                <a:lnTo>
                  <a:pt x="2531" y="4420"/>
                </a:lnTo>
                <a:lnTo>
                  <a:pt x="2519" y="4433"/>
                </a:lnTo>
                <a:close/>
                <a:moveTo>
                  <a:pt x="2498" y="4429"/>
                </a:moveTo>
                <a:lnTo>
                  <a:pt x="2498" y="4422"/>
                </a:lnTo>
                <a:lnTo>
                  <a:pt x="2514" y="4438"/>
                </a:lnTo>
                <a:lnTo>
                  <a:pt x="2511" y="4442"/>
                </a:lnTo>
                <a:lnTo>
                  <a:pt x="2498" y="4429"/>
                </a:lnTo>
                <a:close/>
                <a:moveTo>
                  <a:pt x="2505" y="4446"/>
                </a:moveTo>
                <a:lnTo>
                  <a:pt x="2498" y="4453"/>
                </a:lnTo>
                <a:lnTo>
                  <a:pt x="2498" y="4440"/>
                </a:lnTo>
                <a:lnTo>
                  <a:pt x="2505" y="4446"/>
                </a:lnTo>
                <a:close/>
                <a:moveTo>
                  <a:pt x="2465" y="4442"/>
                </a:moveTo>
                <a:lnTo>
                  <a:pt x="2462" y="4438"/>
                </a:lnTo>
                <a:lnTo>
                  <a:pt x="2474" y="4426"/>
                </a:lnTo>
                <a:lnTo>
                  <a:pt x="2474" y="4433"/>
                </a:lnTo>
                <a:lnTo>
                  <a:pt x="2465" y="4442"/>
                </a:lnTo>
                <a:close/>
                <a:moveTo>
                  <a:pt x="2474" y="4443"/>
                </a:moveTo>
                <a:lnTo>
                  <a:pt x="2474" y="4450"/>
                </a:lnTo>
                <a:lnTo>
                  <a:pt x="2470" y="4446"/>
                </a:lnTo>
                <a:lnTo>
                  <a:pt x="2474" y="4443"/>
                </a:lnTo>
                <a:close/>
                <a:moveTo>
                  <a:pt x="2480" y="4422"/>
                </a:moveTo>
                <a:lnTo>
                  <a:pt x="2483" y="4424"/>
                </a:lnTo>
                <a:lnTo>
                  <a:pt x="2480" y="4426"/>
                </a:lnTo>
                <a:lnTo>
                  <a:pt x="2480" y="4422"/>
                </a:lnTo>
                <a:close/>
                <a:moveTo>
                  <a:pt x="2456" y="4433"/>
                </a:moveTo>
                <a:lnTo>
                  <a:pt x="2443" y="4420"/>
                </a:lnTo>
                <a:lnTo>
                  <a:pt x="2469" y="4420"/>
                </a:lnTo>
                <a:lnTo>
                  <a:pt x="2456" y="4433"/>
                </a:lnTo>
                <a:close/>
                <a:moveTo>
                  <a:pt x="2435" y="4429"/>
                </a:moveTo>
                <a:lnTo>
                  <a:pt x="2435" y="4422"/>
                </a:lnTo>
                <a:lnTo>
                  <a:pt x="2451" y="4438"/>
                </a:lnTo>
                <a:lnTo>
                  <a:pt x="2448" y="4442"/>
                </a:lnTo>
                <a:lnTo>
                  <a:pt x="2435" y="4429"/>
                </a:lnTo>
                <a:close/>
                <a:moveTo>
                  <a:pt x="2443" y="4446"/>
                </a:moveTo>
                <a:lnTo>
                  <a:pt x="2435" y="4453"/>
                </a:lnTo>
                <a:lnTo>
                  <a:pt x="2435" y="4440"/>
                </a:lnTo>
                <a:lnTo>
                  <a:pt x="2443" y="4446"/>
                </a:lnTo>
                <a:close/>
                <a:moveTo>
                  <a:pt x="2403" y="4442"/>
                </a:moveTo>
                <a:lnTo>
                  <a:pt x="2399" y="4438"/>
                </a:lnTo>
                <a:lnTo>
                  <a:pt x="2412" y="4426"/>
                </a:lnTo>
                <a:lnTo>
                  <a:pt x="2412" y="4433"/>
                </a:lnTo>
                <a:lnTo>
                  <a:pt x="2403" y="4442"/>
                </a:lnTo>
                <a:close/>
                <a:moveTo>
                  <a:pt x="2412" y="4443"/>
                </a:moveTo>
                <a:lnTo>
                  <a:pt x="2412" y="4450"/>
                </a:lnTo>
                <a:lnTo>
                  <a:pt x="2407" y="4446"/>
                </a:lnTo>
                <a:lnTo>
                  <a:pt x="2412" y="4443"/>
                </a:lnTo>
                <a:close/>
                <a:moveTo>
                  <a:pt x="2419" y="4422"/>
                </a:moveTo>
                <a:lnTo>
                  <a:pt x="2420" y="4424"/>
                </a:lnTo>
                <a:lnTo>
                  <a:pt x="2419" y="4426"/>
                </a:lnTo>
                <a:lnTo>
                  <a:pt x="2419" y="4422"/>
                </a:lnTo>
                <a:close/>
                <a:moveTo>
                  <a:pt x="2395" y="4433"/>
                </a:moveTo>
                <a:lnTo>
                  <a:pt x="2381" y="4420"/>
                </a:lnTo>
                <a:lnTo>
                  <a:pt x="2407" y="4420"/>
                </a:lnTo>
                <a:lnTo>
                  <a:pt x="2395" y="4433"/>
                </a:lnTo>
                <a:close/>
                <a:moveTo>
                  <a:pt x="2374" y="4429"/>
                </a:moveTo>
                <a:lnTo>
                  <a:pt x="2374" y="4422"/>
                </a:lnTo>
                <a:lnTo>
                  <a:pt x="2389" y="4438"/>
                </a:lnTo>
                <a:lnTo>
                  <a:pt x="2385" y="4442"/>
                </a:lnTo>
                <a:lnTo>
                  <a:pt x="2374" y="4429"/>
                </a:lnTo>
                <a:close/>
                <a:moveTo>
                  <a:pt x="2381" y="4446"/>
                </a:moveTo>
                <a:lnTo>
                  <a:pt x="2374" y="4453"/>
                </a:lnTo>
                <a:lnTo>
                  <a:pt x="2374" y="4440"/>
                </a:lnTo>
                <a:lnTo>
                  <a:pt x="2381" y="4446"/>
                </a:lnTo>
                <a:close/>
                <a:moveTo>
                  <a:pt x="2340" y="4442"/>
                </a:moveTo>
                <a:lnTo>
                  <a:pt x="2337" y="4438"/>
                </a:lnTo>
                <a:lnTo>
                  <a:pt x="2350" y="4426"/>
                </a:lnTo>
                <a:lnTo>
                  <a:pt x="2350" y="4433"/>
                </a:lnTo>
                <a:lnTo>
                  <a:pt x="2340" y="4442"/>
                </a:lnTo>
                <a:close/>
                <a:moveTo>
                  <a:pt x="2350" y="4443"/>
                </a:moveTo>
                <a:lnTo>
                  <a:pt x="2350" y="4450"/>
                </a:lnTo>
                <a:lnTo>
                  <a:pt x="2346" y="4446"/>
                </a:lnTo>
                <a:lnTo>
                  <a:pt x="2350" y="4443"/>
                </a:lnTo>
                <a:close/>
                <a:moveTo>
                  <a:pt x="2356" y="4422"/>
                </a:moveTo>
                <a:lnTo>
                  <a:pt x="2358" y="4424"/>
                </a:lnTo>
                <a:lnTo>
                  <a:pt x="2356" y="4426"/>
                </a:lnTo>
                <a:lnTo>
                  <a:pt x="2356" y="4422"/>
                </a:lnTo>
                <a:close/>
                <a:moveTo>
                  <a:pt x="2332" y="4433"/>
                </a:moveTo>
                <a:lnTo>
                  <a:pt x="2319" y="4420"/>
                </a:lnTo>
                <a:lnTo>
                  <a:pt x="2345" y="4420"/>
                </a:lnTo>
                <a:lnTo>
                  <a:pt x="2332" y="4433"/>
                </a:lnTo>
                <a:close/>
                <a:moveTo>
                  <a:pt x="2311" y="4429"/>
                </a:moveTo>
                <a:lnTo>
                  <a:pt x="2311" y="4422"/>
                </a:lnTo>
                <a:lnTo>
                  <a:pt x="2328" y="4438"/>
                </a:lnTo>
                <a:lnTo>
                  <a:pt x="2324" y="4442"/>
                </a:lnTo>
                <a:lnTo>
                  <a:pt x="2311" y="4429"/>
                </a:lnTo>
                <a:close/>
                <a:moveTo>
                  <a:pt x="2318" y="4446"/>
                </a:moveTo>
                <a:lnTo>
                  <a:pt x="2311" y="4453"/>
                </a:lnTo>
                <a:lnTo>
                  <a:pt x="2311" y="4440"/>
                </a:lnTo>
                <a:lnTo>
                  <a:pt x="2318" y="4446"/>
                </a:lnTo>
                <a:close/>
                <a:moveTo>
                  <a:pt x="2279" y="4442"/>
                </a:moveTo>
                <a:lnTo>
                  <a:pt x="2275" y="4438"/>
                </a:lnTo>
                <a:lnTo>
                  <a:pt x="2287" y="4426"/>
                </a:lnTo>
                <a:lnTo>
                  <a:pt x="2287" y="4433"/>
                </a:lnTo>
                <a:lnTo>
                  <a:pt x="2279" y="4442"/>
                </a:lnTo>
                <a:close/>
                <a:moveTo>
                  <a:pt x="2287" y="4443"/>
                </a:moveTo>
                <a:lnTo>
                  <a:pt x="2287" y="4450"/>
                </a:lnTo>
                <a:lnTo>
                  <a:pt x="2284" y="4446"/>
                </a:lnTo>
                <a:lnTo>
                  <a:pt x="2287" y="4443"/>
                </a:lnTo>
                <a:close/>
                <a:moveTo>
                  <a:pt x="2294" y="4422"/>
                </a:moveTo>
                <a:lnTo>
                  <a:pt x="2296" y="4424"/>
                </a:lnTo>
                <a:lnTo>
                  <a:pt x="2294" y="4426"/>
                </a:lnTo>
                <a:lnTo>
                  <a:pt x="2294" y="4422"/>
                </a:lnTo>
                <a:close/>
                <a:moveTo>
                  <a:pt x="2270" y="4433"/>
                </a:moveTo>
                <a:lnTo>
                  <a:pt x="2257" y="4420"/>
                </a:lnTo>
                <a:lnTo>
                  <a:pt x="2284" y="4420"/>
                </a:lnTo>
                <a:lnTo>
                  <a:pt x="2270" y="4433"/>
                </a:lnTo>
                <a:close/>
                <a:moveTo>
                  <a:pt x="2250" y="4429"/>
                </a:moveTo>
                <a:lnTo>
                  <a:pt x="2250" y="4422"/>
                </a:lnTo>
                <a:lnTo>
                  <a:pt x="2265" y="4438"/>
                </a:lnTo>
                <a:lnTo>
                  <a:pt x="2261" y="4442"/>
                </a:lnTo>
                <a:lnTo>
                  <a:pt x="2250" y="4429"/>
                </a:lnTo>
                <a:close/>
                <a:moveTo>
                  <a:pt x="2257" y="4446"/>
                </a:moveTo>
                <a:lnTo>
                  <a:pt x="2250" y="4453"/>
                </a:lnTo>
                <a:lnTo>
                  <a:pt x="2250" y="4440"/>
                </a:lnTo>
                <a:lnTo>
                  <a:pt x="2257" y="4446"/>
                </a:lnTo>
                <a:close/>
                <a:moveTo>
                  <a:pt x="2216" y="4442"/>
                </a:moveTo>
                <a:lnTo>
                  <a:pt x="2213" y="4438"/>
                </a:lnTo>
                <a:lnTo>
                  <a:pt x="2226" y="4426"/>
                </a:lnTo>
                <a:lnTo>
                  <a:pt x="2226" y="4433"/>
                </a:lnTo>
                <a:lnTo>
                  <a:pt x="2216" y="4442"/>
                </a:lnTo>
                <a:close/>
                <a:moveTo>
                  <a:pt x="2226" y="4443"/>
                </a:moveTo>
                <a:lnTo>
                  <a:pt x="2226" y="4450"/>
                </a:lnTo>
                <a:lnTo>
                  <a:pt x="2221" y="4446"/>
                </a:lnTo>
                <a:lnTo>
                  <a:pt x="2226" y="4443"/>
                </a:lnTo>
                <a:close/>
                <a:moveTo>
                  <a:pt x="2233" y="4422"/>
                </a:moveTo>
                <a:lnTo>
                  <a:pt x="2234" y="4424"/>
                </a:lnTo>
                <a:lnTo>
                  <a:pt x="2233" y="4426"/>
                </a:lnTo>
                <a:lnTo>
                  <a:pt x="2233" y="4422"/>
                </a:lnTo>
                <a:close/>
                <a:moveTo>
                  <a:pt x="2208" y="4433"/>
                </a:moveTo>
                <a:lnTo>
                  <a:pt x="2194" y="4420"/>
                </a:lnTo>
                <a:lnTo>
                  <a:pt x="2221" y="4420"/>
                </a:lnTo>
                <a:lnTo>
                  <a:pt x="2208" y="4433"/>
                </a:lnTo>
                <a:close/>
                <a:moveTo>
                  <a:pt x="2187" y="4429"/>
                </a:moveTo>
                <a:lnTo>
                  <a:pt x="2187" y="4422"/>
                </a:lnTo>
                <a:lnTo>
                  <a:pt x="2202" y="4438"/>
                </a:lnTo>
                <a:lnTo>
                  <a:pt x="2199" y="4442"/>
                </a:lnTo>
                <a:lnTo>
                  <a:pt x="2187" y="4429"/>
                </a:lnTo>
                <a:close/>
                <a:moveTo>
                  <a:pt x="2194" y="4446"/>
                </a:moveTo>
                <a:lnTo>
                  <a:pt x="2187" y="4453"/>
                </a:lnTo>
                <a:lnTo>
                  <a:pt x="2187" y="4440"/>
                </a:lnTo>
                <a:lnTo>
                  <a:pt x="2194" y="4446"/>
                </a:lnTo>
                <a:close/>
                <a:moveTo>
                  <a:pt x="2170" y="4422"/>
                </a:moveTo>
                <a:lnTo>
                  <a:pt x="2171" y="4424"/>
                </a:lnTo>
                <a:lnTo>
                  <a:pt x="2170" y="4426"/>
                </a:lnTo>
                <a:lnTo>
                  <a:pt x="2170" y="4422"/>
                </a:lnTo>
                <a:close/>
                <a:moveTo>
                  <a:pt x="2163" y="4424"/>
                </a:moveTo>
                <a:lnTo>
                  <a:pt x="2163" y="4433"/>
                </a:lnTo>
                <a:lnTo>
                  <a:pt x="2154" y="4442"/>
                </a:lnTo>
                <a:lnTo>
                  <a:pt x="2150" y="4437"/>
                </a:lnTo>
                <a:lnTo>
                  <a:pt x="2163" y="4424"/>
                </a:lnTo>
                <a:close/>
                <a:moveTo>
                  <a:pt x="2144" y="4433"/>
                </a:moveTo>
                <a:lnTo>
                  <a:pt x="2133" y="4420"/>
                </a:lnTo>
                <a:lnTo>
                  <a:pt x="2157" y="4420"/>
                </a:lnTo>
                <a:lnTo>
                  <a:pt x="2144" y="4433"/>
                </a:lnTo>
                <a:close/>
                <a:moveTo>
                  <a:pt x="2163" y="4443"/>
                </a:moveTo>
                <a:lnTo>
                  <a:pt x="2163" y="4450"/>
                </a:lnTo>
                <a:lnTo>
                  <a:pt x="2160" y="4446"/>
                </a:lnTo>
                <a:lnTo>
                  <a:pt x="2163" y="4443"/>
                </a:lnTo>
                <a:close/>
                <a:moveTo>
                  <a:pt x="2149" y="4446"/>
                </a:moveTo>
                <a:lnTo>
                  <a:pt x="2146" y="4451"/>
                </a:lnTo>
                <a:lnTo>
                  <a:pt x="2141" y="4446"/>
                </a:lnTo>
                <a:lnTo>
                  <a:pt x="2144" y="4443"/>
                </a:lnTo>
                <a:lnTo>
                  <a:pt x="2149" y="4446"/>
                </a:lnTo>
                <a:close/>
                <a:moveTo>
                  <a:pt x="2154" y="4451"/>
                </a:moveTo>
                <a:lnTo>
                  <a:pt x="2163" y="4460"/>
                </a:lnTo>
                <a:lnTo>
                  <a:pt x="2163" y="4468"/>
                </a:lnTo>
                <a:lnTo>
                  <a:pt x="2150" y="4456"/>
                </a:lnTo>
                <a:lnTo>
                  <a:pt x="2154" y="4451"/>
                </a:lnTo>
                <a:close/>
                <a:moveTo>
                  <a:pt x="2170" y="4467"/>
                </a:moveTo>
                <a:lnTo>
                  <a:pt x="2171" y="4470"/>
                </a:lnTo>
                <a:lnTo>
                  <a:pt x="2170" y="4471"/>
                </a:lnTo>
                <a:lnTo>
                  <a:pt x="2170" y="4467"/>
                </a:lnTo>
                <a:close/>
                <a:moveTo>
                  <a:pt x="2170" y="4457"/>
                </a:moveTo>
                <a:lnTo>
                  <a:pt x="2170" y="4436"/>
                </a:lnTo>
                <a:lnTo>
                  <a:pt x="2177" y="4429"/>
                </a:lnTo>
                <a:lnTo>
                  <a:pt x="2180" y="4433"/>
                </a:lnTo>
                <a:lnTo>
                  <a:pt x="2180" y="4460"/>
                </a:lnTo>
                <a:lnTo>
                  <a:pt x="2177" y="4464"/>
                </a:lnTo>
                <a:lnTo>
                  <a:pt x="2170" y="4457"/>
                </a:lnTo>
                <a:close/>
                <a:moveTo>
                  <a:pt x="2187" y="4464"/>
                </a:moveTo>
                <a:lnTo>
                  <a:pt x="2199" y="4451"/>
                </a:lnTo>
                <a:lnTo>
                  <a:pt x="2202" y="4456"/>
                </a:lnTo>
                <a:lnTo>
                  <a:pt x="2187" y="4471"/>
                </a:lnTo>
                <a:lnTo>
                  <a:pt x="2187" y="4464"/>
                </a:lnTo>
                <a:close/>
                <a:moveTo>
                  <a:pt x="2205" y="4446"/>
                </a:moveTo>
                <a:lnTo>
                  <a:pt x="2208" y="4443"/>
                </a:lnTo>
                <a:lnTo>
                  <a:pt x="2212" y="4446"/>
                </a:lnTo>
                <a:lnTo>
                  <a:pt x="2208" y="4450"/>
                </a:lnTo>
                <a:lnTo>
                  <a:pt x="2205" y="4446"/>
                </a:lnTo>
                <a:close/>
                <a:moveTo>
                  <a:pt x="2216" y="4451"/>
                </a:moveTo>
                <a:lnTo>
                  <a:pt x="2226" y="4460"/>
                </a:lnTo>
                <a:lnTo>
                  <a:pt x="2226" y="4467"/>
                </a:lnTo>
                <a:lnTo>
                  <a:pt x="2213" y="4456"/>
                </a:lnTo>
                <a:lnTo>
                  <a:pt x="2216" y="4451"/>
                </a:lnTo>
                <a:close/>
                <a:moveTo>
                  <a:pt x="2233" y="4467"/>
                </a:moveTo>
                <a:lnTo>
                  <a:pt x="2234" y="4470"/>
                </a:lnTo>
                <a:lnTo>
                  <a:pt x="2233" y="4471"/>
                </a:lnTo>
                <a:lnTo>
                  <a:pt x="2233" y="4467"/>
                </a:lnTo>
                <a:close/>
                <a:moveTo>
                  <a:pt x="2233" y="4457"/>
                </a:moveTo>
                <a:lnTo>
                  <a:pt x="2233" y="4436"/>
                </a:lnTo>
                <a:lnTo>
                  <a:pt x="2238" y="4429"/>
                </a:lnTo>
                <a:lnTo>
                  <a:pt x="2242" y="4433"/>
                </a:lnTo>
                <a:lnTo>
                  <a:pt x="2242" y="4460"/>
                </a:lnTo>
                <a:lnTo>
                  <a:pt x="2238" y="4464"/>
                </a:lnTo>
                <a:lnTo>
                  <a:pt x="2233" y="4457"/>
                </a:lnTo>
                <a:close/>
                <a:moveTo>
                  <a:pt x="2250" y="4464"/>
                </a:moveTo>
                <a:lnTo>
                  <a:pt x="2261" y="4451"/>
                </a:lnTo>
                <a:lnTo>
                  <a:pt x="2265" y="4456"/>
                </a:lnTo>
                <a:lnTo>
                  <a:pt x="2250" y="4471"/>
                </a:lnTo>
                <a:lnTo>
                  <a:pt x="2250" y="4464"/>
                </a:lnTo>
                <a:close/>
                <a:moveTo>
                  <a:pt x="2266" y="4446"/>
                </a:moveTo>
                <a:lnTo>
                  <a:pt x="2270" y="4443"/>
                </a:lnTo>
                <a:lnTo>
                  <a:pt x="2273" y="4446"/>
                </a:lnTo>
                <a:lnTo>
                  <a:pt x="2270" y="4450"/>
                </a:lnTo>
                <a:lnTo>
                  <a:pt x="2266" y="4446"/>
                </a:lnTo>
                <a:close/>
                <a:moveTo>
                  <a:pt x="2279" y="4451"/>
                </a:moveTo>
                <a:lnTo>
                  <a:pt x="2287" y="4460"/>
                </a:lnTo>
                <a:lnTo>
                  <a:pt x="2287" y="4467"/>
                </a:lnTo>
                <a:lnTo>
                  <a:pt x="2275" y="4456"/>
                </a:lnTo>
                <a:lnTo>
                  <a:pt x="2279" y="4451"/>
                </a:lnTo>
                <a:close/>
                <a:moveTo>
                  <a:pt x="2294" y="4467"/>
                </a:moveTo>
                <a:lnTo>
                  <a:pt x="2296" y="4470"/>
                </a:lnTo>
                <a:lnTo>
                  <a:pt x="2294" y="4471"/>
                </a:lnTo>
                <a:lnTo>
                  <a:pt x="2294" y="4467"/>
                </a:lnTo>
                <a:close/>
                <a:moveTo>
                  <a:pt x="2294" y="4457"/>
                </a:moveTo>
                <a:lnTo>
                  <a:pt x="2294" y="4436"/>
                </a:lnTo>
                <a:lnTo>
                  <a:pt x="2301" y="4429"/>
                </a:lnTo>
                <a:lnTo>
                  <a:pt x="2304" y="4433"/>
                </a:lnTo>
                <a:lnTo>
                  <a:pt x="2304" y="4460"/>
                </a:lnTo>
                <a:lnTo>
                  <a:pt x="2301" y="4464"/>
                </a:lnTo>
                <a:lnTo>
                  <a:pt x="2294" y="4457"/>
                </a:lnTo>
                <a:close/>
                <a:moveTo>
                  <a:pt x="2311" y="4464"/>
                </a:moveTo>
                <a:lnTo>
                  <a:pt x="2324" y="4451"/>
                </a:lnTo>
                <a:lnTo>
                  <a:pt x="2328" y="4456"/>
                </a:lnTo>
                <a:lnTo>
                  <a:pt x="2311" y="4471"/>
                </a:lnTo>
                <a:lnTo>
                  <a:pt x="2311" y="4464"/>
                </a:lnTo>
                <a:close/>
                <a:moveTo>
                  <a:pt x="2329" y="4446"/>
                </a:moveTo>
                <a:lnTo>
                  <a:pt x="2332" y="4443"/>
                </a:lnTo>
                <a:lnTo>
                  <a:pt x="2336" y="4446"/>
                </a:lnTo>
                <a:lnTo>
                  <a:pt x="2332" y="4450"/>
                </a:lnTo>
                <a:lnTo>
                  <a:pt x="2329" y="4446"/>
                </a:lnTo>
                <a:close/>
                <a:moveTo>
                  <a:pt x="2340" y="4451"/>
                </a:moveTo>
                <a:lnTo>
                  <a:pt x="2350" y="4460"/>
                </a:lnTo>
                <a:lnTo>
                  <a:pt x="2350" y="4467"/>
                </a:lnTo>
                <a:lnTo>
                  <a:pt x="2337" y="4456"/>
                </a:lnTo>
                <a:lnTo>
                  <a:pt x="2340" y="4451"/>
                </a:lnTo>
                <a:close/>
                <a:moveTo>
                  <a:pt x="2356" y="4467"/>
                </a:moveTo>
                <a:lnTo>
                  <a:pt x="2358" y="4470"/>
                </a:lnTo>
                <a:lnTo>
                  <a:pt x="2356" y="4471"/>
                </a:lnTo>
                <a:lnTo>
                  <a:pt x="2356" y="4467"/>
                </a:lnTo>
                <a:close/>
                <a:moveTo>
                  <a:pt x="2356" y="4457"/>
                </a:moveTo>
                <a:lnTo>
                  <a:pt x="2356" y="4436"/>
                </a:lnTo>
                <a:lnTo>
                  <a:pt x="2363" y="4429"/>
                </a:lnTo>
                <a:lnTo>
                  <a:pt x="2367" y="4433"/>
                </a:lnTo>
                <a:lnTo>
                  <a:pt x="2367" y="4460"/>
                </a:lnTo>
                <a:lnTo>
                  <a:pt x="2363" y="4464"/>
                </a:lnTo>
                <a:lnTo>
                  <a:pt x="2356" y="4457"/>
                </a:lnTo>
                <a:close/>
                <a:moveTo>
                  <a:pt x="2374" y="4464"/>
                </a:moveTo>
                <a:lnTo>
                  <a:pt x="2385" y="4451"/>
                </a:lnTo>
                <a:lnTo>
                  <a:pt x="2389" y="4456"/>
                </a:lnTo>
                <a:lnTo>
                  <a:pt x="2374" y="4471"/>
                </a:lnTo>
                <a:lnTo>
                  <a:pt x="2374" y="4464"/>
                </a:lnTo>
                <a:close/>
                <a:moveTo>
                  <a:pt x="2391" y="4446"/>
                </a:moveTo>
                <a:lnTo>
                  <a:pt x="2395" y="4443"/>
                </a:lnTo>
                <a:lnTo>
                  <a:pt x="2398" y="4446"/>
                </a:lnTo>
                <a:lnTo>
                  <a:pt x="2395" y="4450"/>
                </a:lnTo>
                <a:lnTo>
                  <a:pt x="2391" y="4446"/>
                </a:lnTo>
                <a:close/>
                <a:moveTo>
                  <a:pt x="2403" y="4451"/>
                </a:moveTo>
                <a:lnTo>
                  <a:pt x="2412" y="4460"/>
                </a:lnTo>
                <a:lnTo>
                  <a:pt x="2412" y="4467"/>
                </a:lnTo>
                <a:lnTo>
                  <a:pt x="2399" y="4456"/>
                </a:lnTo>
                <a:lnTo>
                  <a:pt x="2403" y="4451"/>
                </a:lnTo>
                <a:close/>
                <a:moveTo>
                  <a:pt x="2419" y="4467"/>
                </a:moveTo>
                <a:lnTo>
                  <a:pt x="2420" y="4470"/>
                </a:lnTo>
                <a:lnTo>
                  <a:pt x="2419" y="4471"/>
                </a:lnTo>
                <a:lnTo>
                  <a:pt x="2419" y="4467"/>
                </a:lnTo>
                <a:close/>
                <a:moveTo>
                  <a:pt x="2419" y="4457"/>
                </a:moveTo>
                <a:lnTo>
                  <a:pt x="2419" y="4436"/>
                </a:lnTo>
                <a:lnTo>
                  <a:pt x="2425" y="4429"/>
                </a:lnTo>
                <a:lnTo>
                  <a:pt x="2428" y="4433"/>
                </a:lnTo>
                <a:lnTo>
                  <a:pt x="2428" y="4460"/>
                </a:lnTo>
                <a:lnTo>
                  <a:pt x="2425" y="4464"/>
                </a:lnTo>
                <a:lnTo>
                  <a:pt x="2419" y="4457"/>
                </a:lnTo>
                <a:close/>
                <a:moveTo>
                  <a:pt x="2435" y="4464"/>
                </a:moveTo>
                <a:lnTo>
                  <a:pt x="2448" y="4451"/>
                </a:lnTo>
                <a:lnTo>
                  <a:pt x="2451" y="4456"/>
                </a:lnTo>
                <a:lnTo>
                  <a:pt x="2435" y="4471"/>
                </a:lnTo>
                <a:lnTo>
                  <a:pt x="2435" y="4464"/>
                </a:lnTo>
                <a:close/>
                <a:moveTo>
                  <a:pt x="2453" y="4446"/>
                </a:moveTo>
                <a:lnTo>
                  <a:pt x="2456" y="4443"/>
                </a:lnTo>
                <a:lnTo>
                  <a:pt x="2460" y="4446"/>
                </a:lnTo>
                <a:lnTo>
                  <a:pt x="2456" y="4450"/>
                </a:lnTo>
                <a:lnTo>
                  <a:pt x="2453" y="4446"/>
                </a:lnTo>
                <a:close/>
                <a:moveTo>
                  <a:pt x="2465" y="4451"/>
                </a:moveTo>
                <a:lnTo>
                  <a:pt x="2474" y="4460"/>
                </a:lnTo>
                <a:lnTo>
                  <a:pt x="2474" y="4467"/>
                </a:lnTo>
                <a:lnTo>
                  <a:pt x="2462" y="4456"/>
                </a:lnTo>
                <a:lnTo>
                  <a:pt x="2465" y="4451"/>
                </a:lnTo>
                <a:close/>
                <a:moveTo>
                  <a:pt x="2480" y="4467"/>
                </a:moveTo>
                <a:lnTo>
                  <a:pt x="2483" y="4470"/>
                </a:lnTo>
                <a:lnTo>
                  <a:pt x="2480" y="4471"/>
                </a:lnTo>
                <a:lnTo>
                  <a:pt x="2480" y="4467"/>
                </a:lnTo>
                <a:close/>
                <a:moveTo>
                  <a:pt x="2480" y="4457"/>
                </a:moveTo>
                <a:lnTo>
                  <a:pt x="2480" y="4436"/>
                </a:lnTo>
                <a:lnTo>
                  <a:pt x="2487" y="4429"/>
                </a:lnTo>
                <a:lnTo>
                  <a:pt x="2491" y="4433"/>
                </a:lnTo>
                <a:lnTo>
                  <a:pt x="2491" y="4460"/>
                </a:lnTo>
                <a:lnTo>
                  <a:pt x="2487" y="4464"/>
                </a:lnTo>
                <a:lnTo>
                  <a:pt x="2480" y="4457"/>
                </a:lnTo>
                <a:close/>
                <a:moveTo>
                  <a:pt x="2498" y="4464"/>
                </a:moveTo>
                <a:lnTo>
                  <a:pt x="2511" y="4451"/>
                </a:lnTo>
                <a:lnTo>
                  <a:pt x="2514" y="4456"/>
                </a:lnTo>
                <a:lnTo>
                  <a:pt x="2498" y="4471"/>
                </a:lnTo>
                <a:lnTo>
                  <a:pt x="2498" y="4464"/>
                </a:lnTo>
                <a:close/>
                <a:moveTo>
                  <a:pt x="2515" y="4446"/>
                </a:moveTo>
                <a:lnTo>
                  <a:pt x="2519" y="4443"/>
                </a:lnTo>
                <a:lnTo>
                  <a:pt x="2522" y="4446"/>
                </a:lnTo>
                <a:lnTo>
                  <a:pt x="2519" y="4450"/>
                </a:lnTo>
                <a:lnTo>
                  <a:pt x="2515" y="4446"/>
                </a:lnTo>
                <a:close/>
                <a:moveTo>
                  <a:pt x="2527" y="4451"/>
                </a:moveTo>
                <a:lnTo>
                  <a:pt x="2536" y="4460"/>
                </a:lnTo>
                <a:lnTo>
                  <a:pt x="2536" y="4467"/>
                </a:lnTo>
                <a:lnTo>
                  <a:pt x="2523" y="4456"/>
                </a:lnTo>
                <a:lnTo>
                  <a:pt x="2527" y="4451"/>
                </a:lnTo>
                <a:close/>
                <a:moveTo>
                  <a:pt x="2543" y="4467"/>
                </a:moveTo>
                <a:lnTo>
                  <a:pt x="2544" y="4470"/>
                </a:lnTo>
                <a:lnTo>
                  <a:pt x="2543" y="4471"/>
                </a:lnTo>
                <a:lnTo>
                  <a:pt x="2543" y="4467"/>
                </a:lnTo>
                <a:close/>
                <a:moveTo>
                  <a:pt x="2543" y="4457"/>
                </a:moveTo>
                <a:lnTo>
                  <a:pt x="2543" y="4436"/>
                </a:lnTo>
                <a:lnTo>
                  <a:pt x="2550" y="4429"/>
                </a:lnTo>
                <a:lnTo>
                  <a:pt x="2553" y="4433"/>
                </a:lnTo>
                <a:lnTo>
                  <a:pt x="2553" y="4460"/>
                </a:lnTo>
                <a:lnTo>
                  <a:pt x="2550" y="4464"/>
                </a:lnTo>
                <a:lnTo>
                  <a:pt x="2543" y="4457"/>
                </a:lnTo>
                <a:close/>
                <a:moveTo>
                  <a:pt x="2560" y="4464"/>
                </a:moveTo>
                <a:lnTo>
                  <a:pt x="2572" y="4451"/>
                </a:lnTo>
                <a:lnTo>
                  <a:pt x="2575" y="4456"/>
                </a:lnTo>
                <a:lnTo>
                  <a:pt x="2560" y="4471"/>
                </a:lnTo>
                <a:lnTo>
                  <a:pt x="2560" y="4464"/>
                </a:lnTo>
                <a:close/>
                <a:moveTo>
                  <a:pt x="2578" y="4446"/>
                </a:moveTo>
                <a:lnTo>
                  <a:pt x="2581" y="4443"/>
                </a:lnTo>
                <a:lnTo>
                  <a:pt x="2585" y="4446"/>
                </a:lnTo>
                <a:lnTo>
                  <a:pt x="2581" y="4450"/>
                </a:lnTo>
                <a:lnTo>
                  <a:pt x="2578" y="4446"/>
                </a:lnTo>
                <a:close/>
                <a:moveTo>
                  <a:pt x="2589" y="4451"/>
                </a:moveTo>
                <a:lnTo>
                  <a:pt x="2597" y="4460"/>
                </a:lnTo>
                <a:lnTo>
                  <a:pt x="2597" y="4467"/>
                </a:lnTo>
                <a:lnTo>
                  <a:pt x="2586" y="4455"/>
                </a:lnTo>
                <a:lnTo>
                  <a:pt x="2589" y="4451"/>
                </a:lnTo>
                <a:close/>
                <a:moveTo>
                  <a:pt x="2606" y="4467"/>
                </a:moveTo>
                <a:lnTo>
                  <a:pt x="2607" y="4470"/>
                </a:lnTo>
                <a:lnTo>
                  <a:pt x="2606" y="4471"/>
                </a:lnTo>
                <a:lnTo>
                  <a:pt x="2606" y="4467"/>
                </a:lnTo>
                <a:close/>
                <a:moveTo>
                  <a:pt x="2606" y="4457"/>
                </a:moveTo>
                <a:lnTo>
                  <a:pt x="2606" y="4436"/>
                </a:lnTo>
                <a:lnTo>
                  <a:pt x="2611" y="4429"/>
                </a:lnTo>
                <a:lnTo>
                  <a:pt x="2615" y="4433"/>
                </a:lnTo>
                <a:lnTo>
                  <a:pt x="2615" y="4460"/>
                </a:lnTo>
                <a:lnTo>
                  <a:pt x="2611" y="4464"/>
                </a:lnTo>
                <a:lnTo>
                  <a:pt x="2606" y="4457"/>
                </a:lnTo>
                <a:close/>
                <a:moveTo>
                  <a:pt x="2622" y="4464"/>
                </a:moveTo>
                <a:lnTo>
                  <a:pt x="2635" y="4451"/>
                </a:lnTo>
                <a:lnTo>
                  <a:pt x="2638" y="4456"/>
                </a:lnTo>
                <a:lnTo>
                  <a:pt x="2622" y="4471"/>
                </a:lnTo>
                <a:lnTo>
                  <a:pt x="2622" y="4464"/>
                </a:lnTo>
                <a:close/>
                <a:moveTo>
                  <a:pt x="2639" y="4446"/>
                </a:moveTo>
                <a:lnTo>
                  <a:pt x="2643" y="4443"/>
                </a:lnTo>
                <a:lnTo>
                  <a:pt x="2646" y="4446"/>
                </a:lnTo>
                <a:lnTo>
                  <a:pt x="2643" y="4450"/>
                </a:lnTo>
                <a:lnTo>
                  <a:pt x="2639" y="4446"/>
                </a:lnTo>
                <a:close/>
                <a:moveTo>
                  <a:pt x="2657" y="4446"/>
                </a:moveTo>
                <a:lnTo>
                  <a:pt x="2660" y="4443"/>
                </a:lnTo>
                <a:lnTo>
                  <a:pt x="2660" y="4450"/>
                </a:lnTo>
                <a:lnTo>
                  <a:pt x="2657" y="4446"/>
                </a:lnTo>
                <a:close/>
                <a:moveTo>
                  <a:pt x="2652" y="4442"/>
                </a:moveTo>
                <a:lnTo>
                  <a:pt x="2648" y="4438"/>
                </a:lnTo>
                <a:lnTo>
                  <a:pt x="2660" y="4426"/>
                </a:lnTo>
                <a:lnTo>
                  <a:pt x="2660" y="4433"/>
                </a:lnTo>
                <a:lnTo>
                  <a:pt x="2652" y="4442"/>
                </a:lnTo>
                <a:close/>
                <a:moveTo>
                  <a:pt x="2667" y="4422"/>
                </a:moveTo>
                <a:lnTo>
                  <a:pt x="2669" y="4424"/>
                </a:lnTo>
                <a:lnTo>
                  <a:pt x="2667" y="4426"/>
                </a:lnTo>
                <a:lnTo>
                  <a:pt x="2667" y="4422"/>
                </a:lnTo>
                <a:close/>
                <a:moveTo>
                  <a:pt x="2106" y="4422"/>
                </a:moveTo>
                <a:lnTo>
                  <a:pt x="2109" y="4424"/>
                </a:lnTo>
                <a:lnTo>
                  <a:pt x="2106" y="4427"/>
                </a:lnTo>
                <a:lnTo>
                  <a:pt x="2106" y="4422"/>
                </a:lnTo>
                <a:close/>
                <a:moveTo>
                  <a:pt x="2125" y="4422"/>
                </a:moveTo>
                <a:lnTo>
                  <a:pt x="2140" y="4437"/>
                </a:lnTo>
                <a:lnTo>
                  <a:pt x="2136" y="4442"/>
                </a:lnTo>
                <a:lnTo>
                  <a:pt x="2125" y="4430"/>
                </a:lnTo>
                <a:lnTo>
                  <a:pt x="2125" y="4422"/>
                </a:lnTo>
                <a:close/>
                <a:moveTo>
                  <a:pt x="2131" y="4446"/>
                </a:moveTo>
                <a:lnTo>
                  <a:pt x="2125" y="4452"/>
                </a:lnTo>
                <a:lnTo>
                  <a:pt x="2125" y="4441"/>
                </a:lnTo>
                <a:lnTo>
                  <a:pt x="2131" y="4446"/>
                </a:lnTo>
                <a:close/>
                <a:moveTo>
                  <a:pt x="2136" y="4451"/>
                </a:moveTo>
                <a:lnTo>
                  <a:pt x="2140" y="4456"/>
                </a:lnTo>
                <a:lnTo>
                  <a:pt x="2125" y="4471"/>
                </a:lnTo>
                <a:lnTo>
                  <a:pt x="2125" y="4463"/>
                </a:lnTo>
                <a:lnTo>
                  <a:pt x="2136" y="4451"/>
                </a:lnTo>
                <a:close/>
                <a:moveTo>
                  <a:pt x="2116" y="4474"/>
                </a:moveTo>
                <a:lnTo>
                  <a:pt x="2113" y="4474"/>
                </a:lnTo>
                <a:lnTo>
                  <a:pt x="2114" y="4473"/>
                </a:lnTo>
                <a:lnTo>
                  <a:pt x="2116" y="4474"/>
                </a:lnTo>
                <a:close/>
                <a:moveTo>
                  <a:pt x="2144" y="4460"/>
                </a:moveTo>
                <a:lnTo>
                  <a:pt x="2158" y="4474"/>
                </a:lnTo>
                <a:lnTo>
                  <a:pt x="2132" y="4474"/>
                </a:lnTo>
                <a:lnTo>
                  <a:pt x="2144" y="4460"/>
                </a:lnTo>
                <a:close/>
                <a:moveTo>
                  <a:pt x="2177" y="4474"/>
                </a:moveTo>
                <a:lnTo>
                  <a:pt x="2177" y="4474"/>
                </a:lnTo>
                <a:lnTo>
                  <a:pt x="2176" y="4474"/>
                </a:lnTo>
                <a:lnTo>
                  <a:pt x="2177" y="4474"/>
                </a:lnTo>
                <a:close/>
                <a:moveTo>
                  <a:pt x="2208" y="4460"/>
                </a:moveTo>
                <a:lnTo>
                  <a:pt x="2222" y="4474"/>
                </a:lnTo>
                <a:lnTo>
                  <a:pt x="2193" y="4474"/>
                </a:lnTo>
                <a:lnTo>
                  <a:pt x="2208" y="4460"/>
                </a:lnTo>
                <a:close/>
                <a:moveTo>
                  <a:pt x="2238" y="4474"/>
                </a:moveTo>
                <a:lnTo>
                  <a:pt x="2239" y="4474"/>
                </a:lnTo>
                <a:lnTo>
                  <a:pt x="2238" y="4474"/>
                </a:lnTo>
                <a:lnTo>
                  <a:pt x="2238" y="4474"/>
                </a:lnTo>
                <a:close/>
                <a:moveTo>
                  <a:pt x="2270" y="4460"/>
                </a:moveTo>
                <a:lnTo>
                  <a:pt x="2285" y="4474"/>
                </a:lnTo>
                <a:lnTo>
                  <a:pt x="2256" y="4474"/>
                </a:lnTo>
                <a:lnTo>
                  <a:pt x="2270" y="4460"/>
                </a:lnTo>
                <a:close/>
                <a:moveTo>
                  <a:pt x="2301" y="4474"/>
                </a:moveTo>
                <a:lnTo>
                  <a:pt x="2302" y="4474"/>
                </a:lnTo>
                <a:lnTo>
                  <a:pt x="2301" y="4474"/>
                </a:lnTo>
                <a:lnTo>
                  <a:pt x="2301" y="4474"/>
                </a:lnTo>
                <a:close/>
                <a:moveTo>
                  <a:pt x="2332" y="4460"/>
                </a:moveTo>
                <a:lnTo>
                  <a:pt x="2346" y="4474"/>
                </a:lnTo>
                <a:lnTo>
                  <a:pt x="2318" y="4474"/>
                </a:lnTo>
                <a:lnTo>
                  <a:pt x="2332" y="4460"/>
                </a:lnTo>
                <a:close/>
                <a:moveTo>
                  <a:pt x="2363" y="4474"/>
                </a:moveTo>
                <a:lnTo>
                  <a:pt x="2363" y="4474"/>
                </a:lnTo>
                <a:lnTo>
                  <a:pt x="2362" y="4474"/>
                </a:lnTo>
                <a:lnTo>
                  <a:pt x="2363" y="4474"/>
                </a:lnTo>
                <a:close/>
                <a:moveTo>
                  <a:pt x="2395" y="4460"/>
                </a:moveTo>
                <a:lnTo>
                  <a:pt x="2409" y="4474"/>
                </a:lnTo>
                <a:lnTo>
                  <a:pt x="2380" y="4474"/>
                </a:lnTo>
                <a:lnTo>
                  <a:pt x="2395" y="4460"/>
                </a:lnTo>
                <a:close/>
                <a:moveTo>
                  <a:pt x="2425" y="4474"/>
                </a:moveTo>
                <a:lnTo>
                  <a:pt x="2426" y="4474"/>
                </a:lnTo>
                <a:lnTo>
                  <a:pt x="2425" y="4474"/>
                </a:lnTo>
                <a:lnTo>
                  <a:pt x="2425" y="4474"/>
                </a:lnTo>
                <a:close/>
                <a:moveTo>
                  <a:pt x="2456" y="4460"/>
                </a:moveTo>
                <a:lnTo>
                  <a:pt x="2471" y="4474"/>
                </a:lnTo>
                <a:lnTo>
                  <a:pt x="2442" y="4474"/>
                </a:lnTo>
                <a:lnTo>
                  <a:pt x="2456" y="4460"/>
                </a:lnTo>
                <a:close/>
                <a:moveTo>
                  <a:pt x="2487" y="4474"/>
                </a:moveTo>
                <a:lnTo>
                  <a:pt x="2489" y="4474"/>
                </a:lnTo>
                <a:lnTo>
                  <a:pt x="2487" y="4474"/>
                </a:lnTo>
                <a:lnTo>
                  <a:pt x="2487" y="4474"/>
                </a:lnTo>
                <a:close/>
                <a:moveTo>
                  <a:pt x="2519" y="4460"/>
                </a:moveTo>
                <a:lnTo>
                  <a:pt x="2533" y="4474"/>
                </a:lnTo>
                <a:lnTo>
                  <a:pt x="2505" y="4474"/>
                </a:lnTo>
                <a:lnTo>
                  <a:pt x="2519" y="4460"/>
                </a:lnTo>
                <a:close/>
                <a:moveTo>
                  <a:pt x="2550" y="4474"/>
                </a:moveTo>
                <a:lnTo>
                  <a:pt x="2550" y="4474"/>
                </a:lnTo>
                <a:lnTo>
                  <a:pt x="2549" y="4474"/>
                </a:lnTo>
                <a:lnTo>
                  <a:pt x="2550" y="4474"/>
                </a:lnTo>
                <a:close/>
                <a:moveTo>
                  <a:pt x="2581" y="4460"/>
                </a:moveTo>
                <a:lnTo>
                  <a:pt x="2595" y="4474"/>
                </a:lnTo>
                <a:lnTo>
                  <a:pt x="2566" y="4474"/>
                </a:lnTo>
                <a:lnTo>
                  <a:pt x="2581" y="4460"/>
                </a:lnTo>
                <a:close/>
                <a:moveTo>
                  <a:pt x="2611" y="4474"/>
                </a:moveTo>
                <a:lnTo>
                  <a:pt x="2613" y="4474"/>
                </a:lnTo>
                <a:lnTo>
                  <a:pt x="2611" y="4474"/>
                </a:lnTo>
                <a:lnTo>
                  <a:pt x="2611" y="4474"/>
                </a:lnTo>
                <a:close/>
                <a:moveTo>
                  <a:pt x="2643" y="4460"/>
                </a:moveTo>
                <a:lnTo>
                  <a:pt x="2658" y="4474"/>
                </a:lnTo>
                <a:lnTo>
                  <a:pt x="2629" y="4474"/>
                </a:lnTo>
                <a:lnTo>
                  <a:pt x="2643" y="4460"/>
                </a:lnTo>
                <a:close/>
                <a:moveTo>
                  <a:pt x="2674" y="4474"/>
                </a:moveTo>
                <a:lnTo>
                  <a:pt x="2675" y="4474"/>
                </a:lnTo>
                <a:lnTo>
                  <a:pt x="2674" y="4474"/>
                </a:lnTo>
                <a:lnTo>
                  <a:pt x="2674" y="4474"/>
                </a:lnTo>
                <a:close/>
                <a:moveTo>
                  <a:pt x="2674" y="4464"/>
                </a:moveTo>
                <a:lnTo>
                  <a:pt x="2667" y="4457"/>
                </a:lnTo>
                <a:lnTo>
                  <a:pt x="2667" y="4436"/>
                </a:lnTo>
                <a:lnTo>
                  <a:pt x="2674" y="4429"/>
                </a:lnTo>
                <a:lnTo>
                  <a:pt x="2677" y="4433"/>
                </a:lnTo>
                <a:lnTo>
                  <a:pt x="2677" y="4460"/>
                </a:lnTo>
                <a:lnTo>
                  <a:pt x="2674" y="4464"/>
                </a:lnTo>
                <a:close/>
                <a:moveTo>
                  <a:pt x="2684" y="4440"/>
                </a:moveTo>
                <a:lnTo>
                  <a:pt x="2691" y="4446"/>
                </a:lnTo>
                <a:lnTo>
                  <a:pt x="2684" y="4453"/>
                </a:lnTo>
                <a:lnTo>
                  <a:pt x="2684" y="4440"/>
                </a:lnTo>
                <a:close/>
                <a:moveTo>
                  <a:pt x="2684" y="4429"/>
                </a:moveTo>
                <a:lnTo>
                  <a:pt x="2684" y="4420"/>
                </a:lnTo>
                <a:lnTo>
                  <a:pt x="2718" y="4420"/>
                </a:lnTo>
                <a:lnTo>
                  <a:pt x="2697" y="4442"/>
                </a:lnTo>
                <a:lnTo>
                  <a:pt x="2684" y="4429"/>
                </a:lnTo>
                <a:close/>
                <a:moveTo>
                  <a:pt x="2723" y="4426"/>
                </a:moveTo>
                <a:lnTo>
                  <a:pt x="2723" y="4467"/>
                </a:lnTo>
                <a:lnTo>
                  <a:pt x="2702" y="4446"/>
                </a:lnTo>
                <a:lnTo>
                  <a:pt x="2723" y="4426"/>
                </a:lnTo>
                <a:close/>
                <a:moveTo>
                  <a:pt x="2730" y="4422"/>
                </a:moveTo>
                <a:lnTo>
                  <a:pt x="2754" y="4446"/>
                </a:lnTo>
                <a:lnTo>
                  <a:pt x="2730" y="4471"/>
                </a:lnTo>
                <a:lnTo>
                  <a:pt x="2730" y="4422"/>
                </a:lnTo>
                <a:close/>
                <a:moveTo>
                  <a:pt x="2738" y="4420"/>
                </a:moveTo>
                <a:lnTo>
                  <a:pt x="2781" y="4420"/>
                </a:lnTo>
                <a:lnTo>
                  <a:pt x="2759" y="4442"/>
                </a:lnTo>
                <a:lnTo>
                  <a:pt x="2738" y="4420"/>
                </a:lnTo>
                <a:close/>
                <a:moveTo>
                  <a:pt x="2784" y="4426"/>
                </a:moveTo>
                <a:lnTo>
                  <a:pt x="2784" y="4467"/>
                </a:lnTo>
                <a:lnTo>
                  <a:pt x="2764" y="4446"/>
                </a:lnTo>
                <a:lnTo>
                  <a:pt x="2784" y="4426"/>
                </a:lnTo>
                <a:close/>
                <a:moveTo>
                  <a:pt x="2792" y="4422"/>
                </a:moveTo>
                <a:lnTo>
                  <a:pt x="2816" y="4446"/>
                </a:lnTo>
                <a:lnTo>
                  <a:pt x="2792" y="4471"/>
                </a:lnTo>
                <a:lnTo>
                  <a:pt x="2792" y="4422"/>
                </a:lnTo>
                <a:close/>
                <a:moveTo>
                  <a:pt x="2799" y="4420"/>
                </a:moveTo>
                <a:lnTo>
                  <a:pt x="2842" y="4420"/>
                </a:lnTo>
                <a:lnTo>
                  <a:pt x="2821" y="4442"/>
                </a:lnTo>
                <a:lnTo>
                  <a:pt x="2799" y="4420"/>
                </a:lnTo>
                <a:close/>
                <a:moveTo>
                  <a:pt x="2847" y="4426"/>
                </a:moveTo>
                <a:lnTo>
                  <a:pt x="2847" y="4467"/>
                </a:lnTo>
                <a:lnTo>
                  <a:pt x="2826" y="4446"/>
                </a:lnTo>
                <a:lnTo>
                  <a:pt x="2847" y="4426"/>
                </a:lnTo>
                <a:close/>
                <a:moveTo>
                  <a:pt x="2854" y="4422"/>
                </a:moveTo>
                <a:lnTo>
                  <a:pt x="2878" y="4446"/>
                </a:lnTo>
                <a:lnTo>
                  <a:pt x="2854" y="4471"/>
                </a:lnTo>
                <a:lnTo>
                  <a:pt x="2854" y="4422"/>
                </a:lnTo>
                <a:close/>
                <a:moveTo>
                  <a:pt x="2122" y="4391"/>
                </a:moveTo>
                <a:lnTo>
                  <a:pt x="2116" y="4384"/>
                </a:lnTo>
                <a:lnTo>
                  <a:pt x="2122" y="4376"/>
                </a:lnTo>
                <a:lnTo>
                  <a:pt x="2122" y="4391"/>
                </a:lnTo>
                <a:close/>
                <a:moveTo>
                  <a:pt x="2100" y="4369"/>
                </a:moveTo>
                <a:lnTo>
                  <a:pt x="2112" y="4357"/>
                </a:lnTo>
                <a:lnTo>
                  <a:pt x="2122" y="4368"/>
                </a:lnTo>
                <a:lnTo>
                  <a:pt x="2111" y="4379"/>
                </a:lnTo>
                <a:lnTo>
                  <a:pt x="2100" y="4369"/>
                </a:lnTo>
                <a:close/>
                <a:moveTo>
                  <a:pt x="2105" y="4384"/>
                </a:moveTo>
                <a:lnTo>
                  <a:pt x="2098" y="4391"/>
                </a:lnTo>
                <a:lnTo>
                  <a:pt x="2098" y="4376"/>
                </a:lnTo>
                <a:lnTo>
                  <a:pt x="2105" y="4384"/>
                </a:lnTo>
                <a:close/>
                <a:moveTo>
                  <a:pt x="2131" y="4346"/>
                </a:moveTo>
                <a:lnTo>
                  <a:pt x="2138" y="4353"/>
                </a:lnTo>
                <a:lnTo>
                  <a:pt x="2131" y="4360"/>
                </a:lnTo>
                <a:lnTo>
                  <a:pt x="2131" y="4346"/>
                </a:lnTo>
                <a:close/>
                <a:moveTo>
                  <a:pt x="2142" y="4357"/>
                </a:moveTo>
                <a:lnTo>
                  <a:pt x="2153" y="4368"/>
                </a:lnTo>
                <a:lnTo>
                  <a:pt x="2153" y="4370"/>
                </a:lnTo>
                <a:lnTo>
                  <a:pt x="2144" y="4379"/>
                </a:lnTo>
                <a:lnTo>
                  <a:pt x="2132" y="4368"/>
                </a:lnTo>
                <a:lnTo>
                  <a:pt x="2142" y="4357"/>
                </a:lnTo>
                <a:close/>
                <a:moveTo>
                  <a:pt x="2651" y="4389"/>
                </a:moveTo>
                <a:lnTo>
                  <a:pt x="2646" y="4384"/>
                </a:lnTo>
                <a:lnTo>
                  <a:pt x="2651" y="4380"/>
                </a:lnTo>
                <a:lnTo>
                  <a:pt x="2651" y="4389"/>
                </a:lnTo>
                <a:close/>
                <a:moveTo>
                  <a:pt x="2588" y="4389"/>
                </a:moveTo>
                <a:lnTo>
                  <a:pt x="2585" y="4384"/>
                </a:lnTo>
                <a:lnTo>
                  <a:pt x="2588" y="4380"/>
                </a:lnTo>
                <a:lnTo>
                  <a:pt x="2588" y="4389"/>
                </a:lnTo>
                <a:close/>
                <a:moveTo>
                  <a:pt x="2526" y="4389"/>
                </a:moveTo>
                <a:lnTo>
                  <a:pt x="2522" y="4384"/>
                </a:lnTo>
                <a:lnTo>
                  <a:pt x="2526" y="4380"/>
                </a:lnTo>
                <a:lnTo>
                  <a:pt x="2526" y="4389"/>
                </a:lnTo>
                <a:close/>
                <a:moveTo>
                  <a:pt x="2464" y="4389"/>
                </a:moveTo>
                <a:lnTo>
                  <a:pt x="2460" y="4384"/>
                </a:lnTo>
                <a:lnTo>
                  <a:pt x="2464" y="4380"/>
                </a:lnTo>
                <a:lnTo>
                  <a:pt x="2464" y="4389"/>
                </a:lnTo>
                <a:close/>
                <a:moveTo>
                  <a:pt x="2402" y="4389"/>
                </a:moveTo>
                <a:lnTo>
                  <a:pt x="2398" y="4384"/>
                </a:lnTo>
                <a:lnTo>
                  <a:pt x="2402" y="4380"/>
                </a:lnTo>
                <a:lnTo>
                  <a:pt x="2402" y="4389"/>
                </a:lnTo>
                <a:close/>
                <a:moveTo>
                  <a:pt x="2339" y="4389"/>
                </a:moveTo>
                <a:lnTo>
                  <a:pt x="2336" y="4384"/>
                </a:lnTo>
                <a:lnTo>
                  <a:pt x="2339" y="4380"/>
                </a:lnTo>
                <a:lnTo>
                  <a:pt x="2339" y="4389"/>
                </a:lnTo>
                <a:close/>
                <a:moveTo>
                  <a:pt x="2278" y="4389"/>
                </a:moveTo>
                <a:lnTo>
                  <a:pt x="2273" y="4384"/>
                </a:lnTo>
                <a:lnTo>
                  <a:pt x="2278" y="4380"/>
                </a:lnTo>
                <a:lnTo>
                  <a:pt x="2278" y="4389"/>
                </a:lnTo>
                <a:close/>
                <a:moveTo>
                  <a:pt x="2215" y="4389"/>
                </a:moveTo>
                <a:lnTo>
                  <a:pt x="2212" y="4384"/>
                </a:lnTo>
                <a:lnTo>
                  <a:pt x="2215" y="4380"/>
                </a:lnTo>
                <a:lnTo>
                  <a:pt x="2215" y="4389"/>
                </a:lnTo>
                <a:close/>
                <a:moveTo>
                  <a:pt x="2161" y="4375"/>
                </a:moveTo>
                <a:lnTo>
                  <a:pt x="2169" y="4383"/>
                </a:lnTo>
                <a:lnTo>
                  <a:pt x="2161" y="4391"/>
                </a:lnTo>
                <a:lnTo>
                  <a:pt x="2161" y="4375"/>
                </a:lnTo>
                <a:close/>
                <a:moveTo>
                  <a:pt x="2164" y="4369"/>
                </a:moveTo>
                <a:lnTo>
                  <a:pt x="2176" y="4358"/>
                </a:lnTo>
                <a:lnTo>
                  <a:pt x="2184" y="4368"/>
                </a:lnTo>
                <a:lnTo>
                  <a:pt x="2173" y="4378"/>
                </a:lnTo>
                <a:lnTo>
                  <a:pt x="2164" y="4369"/>
                </a:lnTo>
                <a:close/>
                <a:moveTo>
                  <a:pt x="2621" y="4358"/>
                </a:moveTo>
                <a:lnTo>
                  <a:pt x="2616" y="4354"/>
                </a:lnTo>
                <a:lnTo>
                  <a:pt x="2621" y="4348"/>
                </a:lnTo>
                <a:lnTo>
                  <a:pt x="2621" y="4358"/>
                </a:lnTo>
                <a:close/>
                <a:moveTo>
                  <a:pt x="2628" y="4346"/>
                </a:moveTo>
                <a:lnTo>
                  <a:pt x="2635" y="4353"/>
                </a:lnTo>
                <a:lnTo>
                  <a:pt x="2628" y="4360"/>
                </a:lnTo>
                <a:lnTo>
                  <a:pt x="2628" y="4346"/>
                </a:lnTo>
                <a:close/>
                <a:moveTo>
                  <a:pt x="2610" y="4348"/>
                </a:moveTo>
                <a:lnTo>
                  <a:pt x="2606" y="4342"/>
                </a:lnTo>
                <a:lnTo>
                  <a:pt x="2616" y="4342"/>
                </a:lnTo>
                <a:lnTo>
                  <a:pt x="2610" y="4348"/>
                </a:lnTo>
                <a:close/>
                <a:moveTo>
                  <a:pt x="2606" y="4354"/>
                </a:moveTo>
                <a:lnTo>
                  <a:pt x="2595" y="4363"/>
                </a:lnTo>
                <a:lnTo>
                  <a:pt x="2595" y="4343"/>
                </a:lnTo>
                <a:lnTo>
                  <a:pt x="2606" y="4354"/>
                </a:lnTo>
                <a:close/>
                <a:moveTo>
                  <a:pt x="2588" y="4358"/>
                </a:moveTo>
                <a:lnTo>
                  <a:pt x="2582" y="4353"/>
                </a:lnTo>
                <a:lnTo>
                  <a:pt x="2588" y="4347"/>
                </a:lnTo>
                <a:lnTo>
                  <a:pt x="2588" y="4358"/>
                </a:lnTo>
                <a:close/>
                <a:moveTo>
                  <a:pt x="2578" y="4347"/>
                </a:moveTo>
                <a:lnTo>
                  <a:pt x="2573" y="4342"/>
                </a:lnTo>
                <a:lnTo>
                  <a:pt x="2582" y="4342"/>
                </a:lnTo>
                <a:lnTo>
                  <a:pt x="2578" y="4347"/>
                </a:lnTo>
                <a:close/>
                <a:moveTo>
                  <a:pt x="2558" y="4358"/>
                </a:moveTo>
                <a:lnTo>
                  <a:pt x="2553" y="4354"/>
                </a:lnTo>
                <a:lnTo>
                  <a:pt x="2558" y="4348"/>
                </a:lnTo>
                <a:lnTo>
                  <a:pt x="2558" y="4358"/>
                </a:lnTo>
                <a:close/>
                <a:moveTo>
                  <a:pt x="2565" y="4345"/>
                </a:moveTo>
                <a:lnTo>
                  <a:pt x="2572" y="4353"/>
                </a:lnTo>
                <a:lnTo>
                  <a:pt x="2565" y="4360"/>
                </a:lnTo>
                <a:lnTo>
                  <a:pt x="2565" y="4345"/>
                </a:lnTo>
                <a:close/>
                <a:moveTo>
                  <a:pt x="2549" y="4348"/>
                </a:moveTo>
                <a:lnTo>
                  <a:pt x="2543" y="4342"/>
                </a:lnTo>
                <a:lnTo>
                  <a:pt x="2553" y="4342"/>
                </a:lnTo>
                <a:lnTo>
                  <a:pt x="2549" y="4348"/>
                </a:lnTo>
                <a:close/>
                <a:moveTo>
                  <a:pt x="2543" y="4354"/>
                </a:moveTo>
                <a:lnTo>
                  <a:pt x="2533" y="4363"/>
                </a:lnTo>
                <a:lnTo>
                  <a:pt x="2533" y="4343"/>
                </a:lnTo>
                <a:lnTo>
                  <a:pt x="2543" y="4354"/>
                </a:lnTo>
                <a:close/>
                <a:moveTo>
                  <a:pt x="2526" y="4358"/>
                </a:moveTo>
                <a:lnTo>
                  <a:pt x="2520" y="4353"/>
                </a:lnTo>
                <a:lnTo>
                  <a:pt x="2526" y="4347"/>
                </a:lnTo>
                <a:lnTo>
                  <a:pt x="2526" y="4358"/>
                </a:lnTo>
                <a:close/>
                <a:moveTo>
                  <a:pt x="2515" y="4347"/>
                </a:moveTo>
                <a:lnTo>
                  <a:pt x="2511" y="4342"/>
                </a:lnTo>
                <a:lnTo>
                  <a:pt x="2520" y="4342"/>
                </a:lnTo>
                <a:lnTo>
                  <a:pt x="2515" y="4347"/>
                </a:lnTo>
                <a:close/>
                <a:moveTo>
                  <a:pt x="2496" y="4358"/>
                </a:moveTo>
                <a:lnTo>
                  <a:pt x="2491" y="4354"/>
                </a:lnTo>
                <a:lnTo>
                  <a:pt x="2496" y="4348"/>
                </a:lnTo>
                <a:lnTo>
                  <a:pt x="2496" y="4358"/>
                </a:lnTo>
                <a:close/>
                <a:moveTo>
                  <a:pt x="2504" y="4345"/>
                </a:moveTo>
                <a:lnTo>
                  <a:pt x="2511" y="4353"/>
                </a:lnTo>
                <a:lnTo>
                  <a:pt x="2504" y="4360"/>
                </a:lnTo>
                <a:lnTo>
                  <a:pt x="2504" y="4345"/>
                </a:lnTo>
                <a:close/>
                <a:moveTo>
                  <a:pt x="2486" y="4348"/>
                </a:moveTo>
                <a:lnTo>
                  <a:pt x="2480" y="4342"/>
                </a:lnTo>
                <a:lnTo>
                  <a:pt x="2492" y="4342"/>
                </a:lnTo>
                <a:lnTo>
                  <a:pt x="2486" y="4348"/>
                </a:lnTo>
                <a:close/>
                <a:moveTo>
                  <a:pt x="2482" y="4354"/>
                </a:moveTo>
                <a:lnTo>
                  <a:pt x="2471" y="4363"/>
                </a:lnTo>
                <a:lnTo>
                  <a:pt x="2471" y="4343"/>
                </a:lnTo>
                <a:lnTo>
                  <a:pt x="2482" y="4354"/>
                </a:lnTo>
                <a:close/>
                <a:moveTo>
                  <a:pt x="2464" y="4358"/>
                </a:moveTo>
                <a:lnTo>
                  <a:pt x="2458" y="4353"/>
                </a:lnTo>
                <a:lnTo>
                  <a:pt x="2464" y="4347"/>
                </a:lnTo>
                <a:lnTo>
                  <a:pt x="2464" y="4358"/>
                </a:lnTo>
                <a:close/>
                <a:moveTo>
                  <a:pt x="2453" y="4347"/>
                </a:moveTo>
                <a:lnTo>
                  <a:pt x="2448" y="4342"/>
                </a:lnTo>
                <a:lnTo>
                  <a:pt x="2457" y="4342"/>
                </a:lnTo>
                <a:lnTo>
                  <a:pt x="2453" y="4347"/>
                </a:lnTo>
                <a:close/>
                <a:moveTo>
                  <a:pt x="2434" y="4358"/>
                </a:moveTo>
                <a:lnTo>
                  <a:pt x="2429" y="4354"/>
                </a:lnTo>
                <a:lnTo>
                  <a:pt x="2434" y="4348"/>
                </a:lnTo>
                <a:lnTo>
                  <a:pt x="2434" y="4358"/>
                </a:lnTo>
                <a:close/>
                <a:moveTo>
                  <a:pt x="2441" y="4345"/>
                </a:moveTo>
                <a:lnTo>
                  <a:pt x="2448" y="4353"/>
                </a:lnTo>
                <a:lnTo>
                  <a:pt x="2441" y="4360"/>
                </a:lnTo>
                <a:lnTo>
                  <a:pt x="2441" y="4345"/>
                </a:lnTo>
                <a:close/>
                <a:moveTo>
                  <a:pt x="2424" y="4348"/>
                </a:moveTo>
                <a:lnTo>
                  <a:pt x="2419" y="4342"/>
                </a:lnTo>
                <a:lnTo>
                  <a:pt x="2429" y="4342"/>
                </a:lnTo>
                <a:lnTo>
                  <a:pt x="2424" y="4348"/>
                </a:lnTo>
                <a:close/>
                <a:moveTo>
                  <a:pt x="2419" y="4354"/>
                </a:moveTo>
                <a:lnTo>
                  <a:pt x="2409" y="4363"/>
                </a:lnTo>
                <a:lnTo>
                  <a:pt x="2409" y="4343"/>
                </a:lnTo>
                <a:lnTo>
                  <a:pt x="2419" y="4354"/>
                </a:lnTo>
                <a:close/>
                <a:moveTo>
                  <a:pt x="2402" y="4358"/>
                </a:moveTo>
                <a:lnTo>
                  <a:pt x="2396" y="4353"/>
                </a:lnTo>
                <a:lnTo>
                  <a:pt x="2402" y="4347"/>
                </a:lnTo>
                <a:lnTo>
                  <a:pt x="2402" y="4358"/>
                </a:lnTo>
                <a:close/>
                <a:moveTo>
                  <a:pt x="2391" y="4347"/>
                </a:moveTo>
                <a:lnTo>
                  <a:pt x="2387" y="4342"/>
                </a:lnTo>
                <a:lnTo>
                  <a:pt x="2396" y="4342"/>
                </a:lnTo>
                <a:lnTo>
                  <a:pt x="2391" y="4347"/>
                </a:lnTo>
                <a:close/>
                <a:moveTo>
                  <a:pt x="2372" y="4358"/>
                </a:moveTo>
                <a:lnTo>
                  <a:pt x="2367" y="4354"/>
                </a:lnTo>
                <a:lnTo>
                  <a:pt x="2372" y="4348"/>
                </a:lnTo>
                <a:lnTo>
                  <a:pt x="2372" y="4358"/>
                </a:lnTo>
                <a:close/>
                <a:moveTo>
                  <a:pt x="2379" y="4345"/>
                </a:moveTo>
                <a:lnTo>
                  <a:pt x="2385" y="4353"/>
                </a:lnTo>
                <a:lnTo>
                  <a:pt x="2379" y="4360"/>
                </a:lnTo>
                <a:lnTo>
                  <a:pt x="2379" y="4345"/>
                </a:lnTo>
                <a:close/>
                <a:moveTo>
                  <a:pt x="2362" y="4348"/>
                </a:moveTo>
                <a:lnTo>
                  <a:pt x="2356" y="4342"/>
                </a:lnTo>
                <a:lnTo>
                  <a:pt x="2367" y="4342"/>
                </a:lnTo>
                <a:lnTo>
                  <a:pt x="2362" y="4348"/>
                </a:lnTo>
                <a:close/>
                <a:moveTo>
                  <a:pt x="2356" y="4354"/>
                </a:moveTo>
                <a:lnTo>
                  <a:pt x="2346" y="4363"/>
                </a:lnTo>
                <a:lnTo>
                  <a:pt x="2346" y="4343"/>
                </a:lnTo>
                <a:lnTo>
                  <a:pt x="2356" y="4354"/>
                </a:lnTo>
                <a:close/>
                <a:moveTo>
                  <a:pt x="2339" y="4358"/>
                </a:moveTo>
                <a:lnTo>
                  <a:pt x="2333" y="4353"/>
                </a:lnTo>
                <a:lnTo>
                  <a:pt x="2339" y="4347"/>
                </a:lnTo>
                <a:lnTo>
                  <a:pt x="2339" y="4358"/>
                </a:lnTo>
                <a:close/>
                <a:moveTo>
                  <a:pt x="2329" y="4347"/>
                </a:moveTo>
                <a:lnTo>
                  <a:pt x="2324" y="4342"/>
                </a:lnTo>
                <a:lnTo>
                  <a:pt x="2333" y="4342"/>
                </a:lnTo>
                <a:lnTo>
                  <a:pt x="2329" y="4347"/>
                </a:lnTo>
                <a:close/>
                <a:moveTo>
                  <a:pt x="2309" y="4358"/>
                </a:moveTo>
                <a:lnTo>
                  <a:pt x="2304" y="4354"/>
                </a:lnTo>
                <a:lnTo>
                  <a:pt x="2309" y="4348"/>
                </a:lnTo>
                <a:lnTo>
                  <a:pt x="2309" y="4358"/>
                </a:lnTo>
                <a:close/>
                <a:moveTo>
                  <a:pt x="2317" y="4345"/>
                </a:moveTo>
                <a:lnTo>
                  <a:pt x="2324" y="4353"/>
                </a:lnTo>
                <a:lnTo>
                  <a:pt x="2317" y="4360"/>
                </a:lnTo>
                <a:lnTo>
                  <a:pt x="2317" y="4345"/>
                </a:lnTo>
                <a:close/>
                <a:moveTo>
                  <a:pt x="2300" y="4348"/>
                </a:moveTo>
                <a:lnTo>
                  <a:pt x="2294" y="4342"/>
                </a:lnTo>
                <a:lnTo>
                  <a:pt x="2306" y="4342"/>
                </a:lnTo>
                <a:lnTo>
                  <a:pt x="2300" y="4348"/>
                </a:lnTo>
                <a:close/>
                <a:moveTo>
                  <a:pt x="2295" y="4354"/>
                </a:moveTo>
                <a:lnTo>
                  <a:pt x="2285" y="4363"/>
                </a:lnTo>
                <a:lnTo>
                  <a:pt x="2285" y="4343"/>
                </a:lnTo>
                <a:lnTo>
                  <a:pt x="2295" y="4354"/>
                </a:lnTo>
                <a:close/>
                <a:moveTo>
                  <a:pt x="2278" y="4358"/>
                </a:moveTo>
                <a:lnTo>
                  <a:pt x="2272" y="4353"/>
                </a:lnTo>
                <a:lnTo>
                  <a:pt x="2278" y="4347"/>
                </a:lnTo>
                <a:lnTo>
                  <a:pt x="2278" y="4358"/>
                </a:lnTo>
                <a:close/>
                <a:moveTo>
                  <a:pt x="2266" y="4347"/>
                </a:moveTo>
                <a:lnTo>
                  <a:pt x="2261" y="4342"/>
                </a:lnTo>
                <a:lnTo>
                  <a:pt x="2271" y="4342"/>
                </a:lnTo>
                <a:lnTo>
                  <a:pt x="2266" y="4347"/>
                </a:lnTo>
                <a:close/>
                <a:moveTo>
                  <a:pt x="2248" y="4358"/>
                </a:moveTo>
                <a:lnTo>
                  <a:pt x="2243" y="4354"/>
                </a:lnTo>
                <a:lnTo>
                  <a:pt x="2248" y="4348"/>
                </a:lnTo>
                <a:lnTo>
                  <a:pt x="2248" y="4358"/>
                </a:lnTo>
                <a:close/>
                <a:moveTo>
                  <a:pt x="2255" y="4345"/>
                </a:moveTo>
                <a:lnTo>
                  <a:pt x="2261" y="4353"/>
                </a:lnTo>
                <a:lnTo>
                  <a:pt x="2255" y="4360"/>
                </a:lnTo>
                <a:lnTo>
                  <a:pt x="2255" y="4345"/>
                </a:lnTo>
                <a:close/>
                <a:moveTo>
                  <a:pt x="2237" y="4348"/>
                </a:moveTo>
                <a:lnTo>
                  <a:pt x="2233" y="4342"/>
                </a:lnTo>
                <a:lnTo>
                  <a:pt x="2243" y="4342"/>
                </a:lnTo>
                <a:lnTo>
                  <a:pt x="2237" y="4348"/>
                </a:lnTo>
                <a:close/>
                <a:moveTo>
                  <a:pt x="2233" y="4354"/>
                </a:moveTo>
                <a:lnTo>
                  <a:pt x="2222" y="4363"/>
                </a:lnTo>
                <a:lnTo>
                  <a:pt x="2222" y="4343"/>
                </a:lnTo>
                <a:lnTo>
                  <a:pt x="2233" y="4354"/>
                </a:lnTo>
                <a:close/>
                <a:moveTo>
                  <a:pt x="2215" y="4358"/>
                </a:moveTo>
                <a:lnTo>
                  <a:pt x="2209" y="4353"/>
                </a:lnTo>
                <a:lnTo>
                  <a:pt x="2215" y="4347"/>
                </a:lnTo>
                <a:lnTo>
                  <a:pt x="2215" y="4358"/>
                </a:lnTo>
                <a:close/>
                <a:moveTo>
                  <a:pt x="2205" y="4347"/>
                </a:moveTo>
                <a:lnTo>
                  <a:pt x="2200" y="4342"/>
                </a:lnTo>
                <a:lnTo>
                  <a:pt x="2209" y="4342"/>
                </a:lnTo>
                <a:lnTo>
                  <a:pt x="2205" y="4347"/>
                </a:lnTo>
                <a:close/>
                <a:moveTo>
                  <a:pt x="2192" y="4345"/>
                </a:moveTo>
                <a:lnTo>
                  <a:pt x="2199" y="4353"/>
                </a:lnTo>
                <a:lnTo>
                  <a:pt x="2192" y="4360"/>
                </a:lnTo>
                <a:lnTo>
                  <a:pt x="2192" y="4345"/>
                </a:lnTo>
                <a:close/>
                <a:moveTo>
                  <a:pt x="2185" y="4358"/>
                </a:moveTo>
                <a:lnTo>
                  <a:pt x="2180" y="4354"/>
                </a:lnTo>
                <a:lnTo>
                  <a:pt x="2185" y="4348"/>
                </a:lnTo>
                <a:lnTo>
                  <a:pt x="2185" y="4358"/>
                </a:lnTo>
                <a:close/>
                <a:moveTo>
                  <a:pt x="2185" y="4377"/>
                </a:moveTo>
                <a:lnTo>
                  <a:pt x="2185" y="4390"/>
                </a:lnTo>
                <a:lnTo>
                  <a:pt x="2178" y="4383"/>
                </a:lnTo>
                <a:lnTo>
                  <a:pt x="2185" y="4377"/>
                </a:lnTo>
                <a:close/>
                <a:moveTo>
                  <a:pt x="2194" y="4368"/>
                </a:moveTo>
                <a:lnTo>
                  <a:pt x="2205" y="4357"/>
                </a:lnTo>
                <a:lnTo>
                  <a:pt x="2215" y="4368"/>
                </a:lnTo>
                <a:lnTo>
                  <a:pt x="2215" y="4370"/>
                </a:lnTo>
                <a:lnTo>
                  <a:pt x="2206" y="4379"/>
                </a:lnTo>
                <a:lnTo>
                  <a:pt x="2194" y="4368"/>
                </a:lnTo>
                <a:close/>
                <a:moveTo>
                  <a:pt x="2201" y="4384"/>
                </a:moveTo>
                <a:lnTo>
                  <a:pt x="2192" y="4393"/>
                </a:lnTo>
                <a:lnTo>
                  <a:pt x="2192" y="4375"/>
                </a:lnTo>
                <a:lnTo>
                  <a:pt x="2201" y="4384"/>
                </a:lnTo>
                <a:close/>
                <a:moveTo>
                  <a:pt x="2222" y="4375"/>
                </a:moveTo>
                <a:lnTo>
                  <a:pt x="2230" y="4383"/>
                </a:lnTo>
                <a:lnTo>
                  <a:pt x="2222" y="4391"/>
                </a:lnTo>
                <a:lnTo>
                  <a:pt x="2222" y="4375"/>
                </a:lnTo>
                <a:close/>
                <a:moveTo>
                  <a:pt x="2227" y="4369"/>
                </a:moveTo>
                <a:lnTo>
                  <a:pt x="2237" y="4358"/>
                </a:lnTo>
                <a:lnTo>
                  <a:pt x="2246" y="4368"/>
                </a:lnTo>
                <a:lnTo>
                  <a:pt x="2236" y="4378"/>
                </a:lnTo>
                <a:lnTo>
                  <a:pt x="2227" y="4369"/>
                </a:lnTo>
                <a:close/>
                <a:moveTo>
                  <a:pt x="2248" y="4377"/>
                </a:moveTo>
                <a:lnTo>
                  <a:pt x="2248" y="4390"/>
                </a:lnTo>
                <a:lnTo>
                  <a:pt x="2241" y="4383"/>
                </a:lnTo>
                <a:lnTo>
                  <a:pt x="2248" y="4377"/>
                </a:lnTo>
                <a:close/>
                <a:moveTo>
                  <a:pt x="2257" y="4368"/>
                </a:moveTo>
                <a:lnTo>
                  <a:pt x="2266" y="4357"/>
                </a:lnTo>
                <a:lnTo>
                  <a:pt x="2278" y="4368"/>
                </a:lnTo>
                <a:lnTo>
                  <a:pt x="2278" y="4370"/>
                </a:lnTo>
                <a:lnTo>
                  <a:pt x="2268" y="4379"/>
                </a:lnTo>
                <a:lnTo>
                  <a:pt x="2257" y="4368"/>
                </a:lnTo>
                <a:close/>
                <a:moveTo>
                  <a:pt x="2264" y="4384"/>
                </a:moveTo>
                <a:lnTo>
                  <a:pt x="2255" y="4393"/>
                </a:lnTo>
                <a:lnTo>
                  <a:pt x="2255" y="4375"/>
                </a:lnTo>
                <a:lnTo>
                  <a:pt x="2264" y="4384"/>
                </a:lnTo>
                <a:close/>
                <a:moveTo>
                  <a:pt x="2285" y="4375"/>
                </a:moveTo>
                <a:lnTo>
                  <a:pt x="2293" y="4383"/>
                </a:lnTo>
                <a:lnTo>
                  <a:pt x="2285" y="4391"/>
                </a:lnTo>
                <a:lnTo>
                  <a:pt x="2285" y="4375"/>
                </a:lnTo>
                <a:close/>
                <a:moveTo>
                  <a:pt x="2288" y="4369"/>
                </a:moveTo>
                <a:lnTo>
                  <a:pt x="2300" y="4358"/>
                </a:lnTo>
                <a:lnTo>
                  <a:pt x="2309" y="4368"/>
                </a:lnTo>
                <a:lnTo>
                  <a:pt x="2297" y="4378"/>
                </a:lnTo>
                <a:lnTo>
                  <a:pt x="2288" y="4369"/>
                </a:lnTo>
                <a:close/>
                <a:moveTo>
                  <a:pt x="2309" y="4377"/>
                </a:moveTo>
                <a:lnTo>
                  <a:pt x="2309" y="4390"/>
                </a:lnTo>
                <a:lnTo>
                  <a:pt x="2303" y="4383"/>
                </a:lnTo>
                <a:lnTo>
                  <a:pt x="2309" y="4377"/>
                </a:lnTo>
                <a:close/>
                <a:moveTo>
                  <a:pt x="2318" y="4368"/>
                </a:moveTo>
                <a:lnTo>
                  <a:pt x="2329" y="4357"/>
                </a:lnTo>
                <a:lnTo>
                  <a:pt x="2339" y="4368"/>
                </a:lnTo>
                <a:lnTo>
                  <a:pt x="2339" y="4370"/>
                </a:lnTo>
                <a:lnTo>
                  <a:pt x="2331" y="4379"/>
                </a:lnTo>
                <a:lnTo>
                  <a:pt x="2318" y="4368"/>
                </a:lnTo>
                <a:close/>
                <a:moveTo>
                  <a:pt x="2325" y="4384"/>
                </a:moveTo>
                <a:lnTo>
                  <a:pt x="2317" y="4393"/>
                </a:lnTo>
                <a:lnTo>
                  <a:pt x="2317" y="4375"/>
                </a:lnTo>
                <a:lnTo>
                  <a:pt x="2325" y="4384"/>
                </a:lnTo>
                <a:close/>
                <a:moveTo>
                  <a:pt x="2346" y="4375"/>
                </a:moveTo>
                <a:lnTo>
                  <a:pt x="2355" y="4383"/>
                </a:lnTo>
                <a:lnTo>
                  <a:pt x="2346" y="4391"/>
                </a:lnTo>
                <a:lnTo>
                  <a:pt x="2346" y="4375"/>
                </a:lnTo>
                <a:close/>
                <a:moveTo>
                  <a:pt x="2351" y="4369"/>
                </a:moveTo>
                <a:lnTo>
                  <a:pt x="2362" y="4358"/>
                </a:lnTo>
                <a:lnTo>
                  <a:pt x="2370" y="4368"/>
                </a:lnTo>
                <a:lnTo>
                  <a:pt x="2360" y="4378"/>
                </a:lnTo>
                <a:lnTo>
                  <a:pt x="2351" y="4369"/>
                </a:lnTo>
                <a:close/>
                <a:moveTo>
                  <a:pt x="2372" y="4377"/>
                </a:moveTo>
                <a:lnTo>
                  <a:pt x="2372" y="4390"/>
                </a:lnTo>
                <a:lnTo>
                  <a:pt x="2365" y="4383"/>
                </a:lnTo>
                <a:lnTo>
                  <a:pt x="2372" y="4377"/>
                </a:lnTo>
                <a:close/>
                <a:moveTo>
                  <a:pt x="2381" y="4368"/>
                </a:moveTo>
                <a:lnTo>
                  <a:pt x="2391" y="4357"/>
                </a:lnTo>
                <a:lnTo>
                  <a:pt x="2402" y="4368"/>
                </a:lnTo>
                <a:lnTo>
                  <a:pt x="2402" y="4370"/>
                </a:lnTo>
                <a:lnTo>
                  <a:pt x="2392" y="4379"/>
                </a:lnTo>
                <a:lnTo>
                  <a:pt x="2381" y="4368"/>
                </a:lnTo>
                <a:close/>
                <a:moveTo>
                  <a:pt x="2388" y="4384"/>
                </a:moveTo>
                <a:lnTo>
                  <a:pt x="2379" y="4393"/>
                </a:lnTo>
                <a:lnTo>
                  <a:pt x="2379" y="4375"/>
                </a:lnTo>
                <a:lnTo>
                  <a:pt x="2388" y="4384"/>
                </a:lnTo>
                <a:close/>
                <a:moveTo>
                  <a:pt x="2409" y="4375"/>
                </a:moveTo>
                <a:lnTo>
                  <a:pt x="2417" y="4383"/>
                </a:lnTo>
                <a:lnTo>
                  <a:pt x="2409" y="4392"/>
                </a:lnTo>
                <a:lnTo>
                  <a:pt x="2409" y="4375"/>
                </a:lnTo>
                <a:close/>
                <a:moveTo>
                  <a:pt x="2413" y="4369"/>
                </a:moveTo>
                <a:lnTo>
                  <a:pt x="2424" y="4358"/>
                </a:lnTo>
                <a:lnTo>
                  <a:pt x="2433" y="4368"/>
                </a:lnTo>
                <a:lnTo>
                  <a:pt x="2423" y="4378"/>
                </a:lnTo>
                <a:lnTo>
                  <a:pt x="2413" y="4369"/>
                </a:lnTo>
                <a:close/>
                <a:moveTo>
                  <a:pt x="2434" y="4377"/>
                </a:moveTo>
                <a:lnTo>
                  <a:pt x="2434" y="4390"/>
                </a:lnTo>
                <a:lnTo>
                  <a:pt x="2427" y="4383"/>
                </a:lnTo>
                <a:lnTo>
                  <a:pt x="2434" y="4377"/>
                </a:lnTo>
                <a:close/>
                <a:moveTo>
                  <a:pt x="2443" y="4368"/>
                </a:moveTo>
                <a:lnTo>
                  <a:pt x="2453" y="4357"/>
                </a:lnTo>
                <a:lnTo>
                  <a:pt x="2464" y="4368"/>
                </a:lnTo>
                <a:lnTo>
                  <a:pt x="2464" y="4370"/>
                </a:lnTo>
                <a:lnTo>
                  <a:pt x="2455" y="4379"/>
                </a:lnTo>
                <a:lnTo>
                  <a:pt x="2443" y="4368"/>
                </a:lnTo>
                <a:close/>
                <a:moveTo>
                  <a:pt x="2450" y="4384"/>
                </a:moveTo>
                <a:lnTo>
                  <a:pt x="2441" y="4393"/>
                </a:lnTo>
                <a:lnTo>
                  <a:pt x="2441" y="4375"/>
                </a:lnTo>
                <a:lnTo>
                  <a:pt x="2450" y="4384"/>
                </a:lnTo>
                <a:close/>
                <a:moveTo>
                  <a:pt x="2471" y="4375"/>
                </a:moveTo>
                <a:lnTo>
                  <a:pt x="2479" y="4383"/>
                </a:lnTo>
                <a:lnTo>
                  <a:pt x="2471" y="4391"/>
                </a:lnTo>
                <a:lnTo>
                  <a:pt x="2471" y="4375"/>
                </a:lnTo>
                <a:close/>
                <a:moveTo>
                  <a:pt x="2475" y="4369"/>
                </a:moveTo>
                <a:lnTo>
                  <a:pt x="2486" y="4358"/>
                </a:lnTo>
                <a:lnTo>
                  <a:pt x="2496" y="4368"/>
                </a:lnTo>
                <a:lnTo>
                  <a:pt x="2484" y="4378"/>
                </a:lnTo>
                <a:lnTo>
                  <a:pt x="2475" y="4369"/>
                </a:lnTo>
                <a:close/>
                <a:moveTo>
                  <a:pt x="2496" y="4377"/>
                </a:moveTo>
                <a:lnTo>
                  <a:pt x="2496" y="4390"/>
                </a:lnTo>
                <a:lnTo>
                  <a:pt x="2489" y="4383"/>
                </a:lnTo>
                <a:lnTo>
                  <a:pt x="2496" y="4377"/>
                </a:lnTo>
                <a:close/>
                <a:moveTo>
                  <a:pt x="2505" y="4368"/>
                </a:moveTo>
                <a:lnTo>
                  <a:pt x="2515" y="4357"/>
                </a:lnTo>
                <a:lnTo>
                  <a:pt x="2526" y="4368"/>
                </a:lnTo>
                <a:lnTo>
                  <a:pt x="2526" y="4370"/>
                </a:lnTo>
                <a:lnTo>
                  <a:pt x="2518" y="4379"/>
                </a:lnTo>
                <a:lnTo>
                  <a:pt x="2505" y="4368"/>
                </a:lnTo>
                <a:close/>
                <a:moveTo>
                  <a:pt x="2512" y="4384"/>
                </a:moveTo>
                <a:lnTo>
                  <a:pt x="2504" y="4393"/>
                </a:lnTo>
                <a:lnTo>
                  <a:pt x="2504" y="4375"/>
                </a:lnTo>
                <a:lnTo>
                  <a:pt x="2512" y="4384"/>
                </a:lnTo>
                <a:close/>
                <a:moveTo>
                  <a:pt x="2533" y="4375"/>
                </a:moveTo>
                <a:lnTo>
                  <a:pt x="2542" y="4383"/>
                </a:lnTo>
                <a:lnTo>
                  <a:pt x="2533" y="4391"/>
                </a:lnTo>
                <a:lnTo>
                  <a:pt x="2533" y="4375"/>
                </a:lnTo>
                <a:close/>
                <a:moveTo>
                  <a:pt x="2537" y="4369"/>
                </a:moveTo>
                <a:lnTo>
                  <a:pt x="2549" y="4358"/>
                </a:lnTo>
                <a:lnTo>
                  <a:pt x="2557" y="4368"/>
                </a:lnTo>
                <a:lnTo>
                  <a:pt x="2546" y="4378"/>
                </a:lnTo>
                <a:lnTo>
                  <a:pt x="2537" y="4369"/>
                </a:lnTo>
                <a:close/>
                <a:moveTo>
                  <a:pt x="2558" y="4377"/>
                </a:moveTo>
                <a:lnTo>
                  <a:pt x="2558" y="4390"/>
                </a:lnTo>
                <a:lnTo>
                  <a:pt x="2551" y="4383"/>
                </a:lnTo>
                <a:lnTo>
                  <a:pt x="2558" y="4377"/>
                </a:lnTo>
                <a:close/>
                <a:moveTo>
                  <a:pt x="2567" y="4368"/>
                </a:moveTo>
                <a:lnTo>
                  <a:pt x="2578" y="4357"/>
                </a:lnTo>
                <a:lnTo>
                  <a:pt x="2588" y="4368"/>
                </a:lnTo>
                <a:lnTo>
                  <a:pt x="2588" y="4370"/>
                </a:lnTo>
                <a:lnTo>
                  <a:pt x="2579" y="4379"/>
                </a:lnTo>
                <a:lnTo>
                  <a:pt x="2567" y="4368"/>
                </a:lnTo>
                <a:close/>
                <a:moveTo>
                  <a:pt x="2574" y="4384"/>
                </a:moveTo>
                <a:lnTo>
                  <a:pt x="2565" y="4393"/>
                </a:lnTo>
                <a:lnTo>
                  <a:pt x="2565" y="4375"/>
                </a:lnTo>
                <a:lnTo>
                  <a:pt x="2574" y="4384"/>
                </a:lnTo>
                <a:close/>
                <a:moveTo>
                  <a:pt x="2595" y="4375"/>
                </a:moveTo>
                <a:lnTo>
                  <a:pt x="2603" y="4383"/>
                </a:lnTo>
                <a:lnTo>
                  <a:pt x="2595" y="4392"/>
                </a:lnTo>
                <a:lnTo>
                  <a:pt x="2595" y="4375"/>
                </a:lnTo>
                <a:close/>
                <a:moveTo>
                  <a:pt x="2600" y="4369"/>
                </a:moveTo>
                <a:lnTo>
                  <a:pt x="2610" y="4358"/>
                </a:lnTo>
                <a:lnTo>
                  <a:pt x="2619" y="4368"/>
                </a:lnTo>
                <a:lnTo>
                  <a:pt x="2608" y="4378"/>
                </a:lnTo>
                <a:lnTo>
                  <a:pt x="2600" y="4369"/>
                </a:lnTo>
                <a:close/>
                <a:moveTo>
                  <a:pt x="2621" y="4376"/>
                </a:moveTo>
                <a:lnTo>
                  <a:pt x="2621" y="4390"/>
                </a:lnTo>
                <a:lnTo>
                  <a:pt x="2614" y="4383"/>
                </a:lnTo>
                <a:lnTo>
                  <a:pt x="2621" y="4376"/>
                </a:lnTo>
                <a:close/>
                <a:moveTo>
                  <a:pt x="2630" y="4368"/>
                </a:moveTo>
                <a:lnTo>
                  <a:pt x="2639" y="4357"/>
                </a:lnTo>
                <a:lnTo>
                  <a:pt x="2651" y="4368"/>
                </a:lnTo>
                <a:lnTo>
                  <a:pt x="2651" y="4370"/>
                </a:lnTo>
                <a:lnTo>
                  <a:pt x="2641" y="4379"/>
                </a:lnTo>
                <a:lnTo>
                  <a:pt x="2630" y="4368"/>
                </a:lnTo>
                <a:close/>
                <a:moveTo>
                  <a:pt x="2637" y="4384"/>
                </a:moveTo>
                <a:lnTo>
                  <a:pt x="2628" y="4393"/>
                </a:lnTo>
                <a:lnTo>
                  <a:pt x="2628" y="4375"/>
                </a:lnTo>
                <a:lnTo>
                  <a:pt x="2637" y="4384"/>
                </a:lnTo>
                <a:close/>
                <a:moveTo>
                  <a:pt x="2658" y="4375"/>
                </a:moveTo>
                <a:lnTo>
                  <a:pt x="2666" y="4383"/>
                </a:lnTo>
                <a:lnTo>
                  <a:pt x="2658" y="4391"/>
                </a:lnTo>
                <a:lnTo>
                  <a:pt x="2658" y="4375"/>
                </a:lnTo>
                <a:close/>
                <a:moveTo>
                  <a:pt x="2661" y="4369"/>
                </a:moveTo>
                <a:lnTo>
                  <a:pt x="2673" y="4358"/>
                </a:lnTo>
                <a:lnTo>
                  <a:pt x="2682" y="4368"/>
                </a:lnTo>
                <a:lnTo>
                  <a:pt x="2670" y="4378"/>
                </a:lnTo>
                <a:lnTo>
                  <a:pt x="2661" y="4369"/>
                </a:lnTo>
                <a:close/>
                <a:moveTo>
                  <a:pt x="2658" y="4363"/>
                </a:moveTo>
                <a:lnTo>
                  <a:pt x="2658" y="4343"/>
                </a:lnTo>
                <a:lnTo>
                  <a:pt x="2668" y="4354"/>
                </a:lnTo>
                <a:lnTo>
                  <a:pt x="2658" y="4363"/>
                </a:lnTo>
                <a:close/>
                <a:moveTo>
                  <a:pt x="2645" y="4353"/>
                </a:moveTo>
                <a:lnTo>
                  <a:pt x="2651" y="4347"/>
                </a:lnTo>
                <a:lnTo>
                  <a:pt x="2651" y="4358"/>
                </a:lnTo>
                <a:lnTo>
                  <a:pt x="2645" y="4353"/>
                </a:lnTo>
                <a:close/>
                <a:moveTo>
                  <a:pt x="2635" y="4342"/>
                </a:moveTo>
                <a:lnTo>
                  <a:pt x="2644" y="4342"/>
                </a:lnTo>
                <a:lnTo>
                  <a:pt x="2639" y="4347"/>
                </a:lnTo>
                <a:lnTo>
                  <a:pt x="2635" y="4342"/>
                </a:lnTo>
                <a:close/>
                <a:moveTo>
                  <a:pt x="2176" y="4348"/>
                </a:moveTo>
                <a:lnTo>
                  <a:pt x="2170" y="4342"/>
                </a:lnTo>
                <a:lnTo>
                  <a:pt x="2180" y="4342"/>
                </a:lnTo>
                <a:lnTo>
                  <a:pt x="2176" y="4348"/>
                </a:lnTo>
                <a:close/>
                <a:moveTo>
                  <a:pt x="2161" y="4363"/>
                </a:moveTo>
                <a:lnTo>
                  <a:pt x="2161" y="4343"/>
                </a:lnTo>
                <a:lnTo>
                  <a:pt x="2170" y="4354"/>
                </a:lnTo>
                <a:lnTo>
                  <a:pt x="2161" y="4363"/>
                </a:lnTo>
                <a:close/>
                <a:moveTo>
                  <a:pt x="2147" y="4353"/>
                </a:moveTo>
                <a:lnTo>
                  <a:pt x="2153" y="4347"/>
                </a:lnTo>
                <a:lnTo>
                  <a:pt x="2153" y="4358"/>
                </a:lnTo>
                <a:lnTo>
                  <a:pt x="2147" y="4353"/>
                </a:lnTo>
                <a:close/>
                <a:moveTo>
                  <a:pt x="2153" y="4380"/>
                </a:moveTo>
                <a:lnTo>
                  <a:pt x="2153" y="4389"/>
                </a:lnTo>
                <a:lnTo>
                  <a:pt x="2149" y="4384"/>
                </a:lnTo>
                <a:lnTo>
                  <a:pt x="2153" y="4380"/>
                </a:lnTo>
                <a:close/>
                <a:moveTo>
                  <a:pt x="2173" y="4389"/>
                </a:moveTo>
                <a:lnTo>
                  <a:pt x="2180" y="4396"/>
                </a:lnTo>
                <a:lnTo>
                  <a:pt x="2166" y="4396"/>
                </a:lnTo>
                <a:lnTo>
                  <a:pt x="2173" y="4389"/>
                </a:lnTo>
                <a:close/>
                <a:moveTo>
                  <a:pt x="2206" y="4390"/>
                </a:moveTo>
                <a:lnTo>
                  <a:pt x="2213" y="4396"/>
                </a:lnTo>
                <a:lnTo>
                  <a:pt x="2200" y="4396"/>
                </a:lnTo>
                <a:lnTo>
                  <a:pt x="2206" y="4390"/>
                </a:lnTo>
                <a:close/>
                <a:moveTo>
                  <a:pt x="2236" y="4389"/>
                </a:moveTo>
                <a:lnTo>
                  <a:pt x="2242" y="4396"/>
                </a:lnTo>
                <a:lnTo>
                  <a:pt x="2229" y="4396"/>
                </a:lnTo>
                <a:lnTo>
                  <a:pt x="2236" y="4389"/>
                </a:lnTo>
                <a:close/>
                <a:moveTo>
                  <a:pt x="2268" y="4390"/>
                </a:moveTo>
                <a:lnTo>
                  <a:pt x="2274" y="4396"/>
                </a:lnTo>
                <a:lnTo>
                  <a:pt x="2263" y="4396"/>
                </a:lnTo>
                <a:lnTo>
                  <a:pt x="2268" y="4390"/>
                </a:lnTo>
                <a:close/>
                <a:moveTo>
                  <a:pt x="2297" y="4389"/>
                </a:moveTo>
                <a:lnTo>
                  <a:pt x="2304" y="4396"/>
                </a:lnTo>
                <a:lnTo>
                  <a:pt x="2290" y="4396"/>
                </a:lnTo>
                <a:lnTo>
                  <a:pt x="2297" y="4389"/>
                </a:lnTo>
                <a:close/>
                <a:moveTo>
                  <a:pt x="2331" y="4390"/>
                </a:moveTo>
                <a:lnTo>
                  <a:pt x="2337" y="4396"/>
                </a:lnTo>
                <a:lnTo>
                  <a:pt x="2325" y="4396"/>
                </a:lnTo>
                <a:lnTo>
                  <a:pt x="2331" y="4390"/>
                </a:lnTo>
                <a:close/>
                <a:moveTo>
                  <a:pt x="2360" y="4389"/>
                </a:moveTo>
                <a:lnTo>
                  <a:pt x="2367" y="4396"/>
                </a:lnTo>
                <a:lnTo>
                  <a:pt x="2353" y="4396"/>
                </a:lnTo>
                <a:lnTo>
                  <a:pt x="2360" y="4389"/>
                </a:lnTo>
                <a:close/>
                <a:moveTo>
                  <a:pt x="2392" y="4390"/>
                </a:moveTo>
                <a:lnTo>
                  <a:pt x="2399" y="4396"/>
                </a:lnTo>
                <a:lnTo>
                  <a:pt x="2387" y="4396"/>
                </a:lnTo>
                <a:lnTo>
                  <a:pt x="2392" y="4390"/>
                </a:lnTo>
                <a:close/>
                <a:moveTo>
                  <a:pt x="2423" y="4389"/>
                </a:moveTo>
                <a:lnTo>
                  <a:pt x="2428" y="4396"/>
                </a:lnTo>
                <a:lnTo>
                  <a:pt x="2416" y="4396"/>
                </a:lnTo>
                <a:lnTo>
                  <a:pt x="2423" y="4389"/>
                </a:lnTo>
                <a:close/>
                <a:moveTo>
                  <a:pt x="2455" y="4390"/>
                </a:moveTo>
                <a:lnTo>
                  <a:pt x="2461" y="4396"/>
                </a:lnTo>
                <a:lnTo>
                  <a:pt x="2449" y="4396"/>
                </a:lnTo>
                <a:lnTo>
                  <a:pt x="2455" y="4390"/>
                </a:lnTo>
                <a:close/>
                <a:moveTo>
                  <a:pt x="2484" y="4389"/>
                </a:moveTo>
                <a:lnTo>
                  <a:pt x="2491" y="4396"/>
                </a:lnTo>
                <a:lnTo>
                  <a:pt x="2477" y="4396"/>
                </a:lnTo>
                <a:lnTo>
                  <a:pt x="2484" y="4389"/>
                </a:lnTo>
                <a:close/>
                <a:moveTo>
                  <a:pt x="2518" y="4390"/>
                </a:moveTo>
                <a:lnTo>
                  <a:pt x="2523" y="4396"/>
                </a:lnTo>
                <a:lnTo>
                  <a:pt x="2512" y="4396"/>
                </a:lnTo>
                <a:lnTo>
                  <a:pt x="2518" y="4390"/>
                </a:lnTo>
                <a:close/>
                <a:moveTo>
                  <a:pt x="2546" y="4389"/>
                </a:moveTo>
                <a:lnTo>
                  <a:pt x="2553" y="4396"/>
                </a:lnTo>
                <a:lnTo>
                  <a:pt x="2540" y="4396"/>
                </a:lnTo>
                <a:lnTo>
                  <a:pt x="2546" y="4389"/>
                </a:lnTo>
                <a:close/>
                <a:moveTo>
                  <a:pt x="2579" y="4390"/>
                </a:moveTo>
                <a:lnTo>
                  <a:pt x="2585" y="4396"/>
                </a:lnTo>
                <a:lnTo>
                  <a:pt x="2573" y="4396"/>
                </a:lnTo>
                <a:lnTo>
                  <a:pt x="2579" y="4390"/>
                </a:lnTo>
                <a:close/>
                <a:moveTo>
                  <a:pt x="2608" y="4389"/>
                </a:moveTo>
                <a:lnTo>
                  <a:pt x="2615" y="4396"/>
                </a:lnTo>
                <a:lnTo>
                  <a:pt x="2602" y="4396"/>
                </a:lnTo>
                <a:lnTo>
                  <a:pt x="2608" y="4389"/>
                </a:lnTo>
                <a:close/>
                <a:moveTo>
                  <a:pt x="2641" y="4390"/>
                </a:moveTo>
                <a:lnTo>
                  <a:pt x="2647" y="4396"/>
                </a:lnTo>
                <a:lnTo>
                  <a:pt x="2636" y="4396"/>
                </a:lnTo>
                <a:lnTo>
                  <a:pt x="2641" y="4390"/>
                </a:lnTo>
                <a:close/>
                <a:moveTo>
                  <a:pt x="2670" y="4389"/>
                </a:moveTo>
                <a:lnTo>
                  <a:pt x="2677" y="4396"/>
                </a:lnTo>
                <a:lnTo>
                  <a:pt x="2664" y="4396"/>
                </a:lnTo>
                <a:lnTo>
                  <a:pt x="2670" y="4389"/>
                </a:lnTo>
                <a:close/>
                <a:moveTo>
                  <a:pt x="2675" y="4383"/>
                </a:moveTo>
                <a:lnTo>
                  <a:pt x="2682" y="4377"/>
                </a:lnTo>
                <a:lnTo>
                  <a:pt x="2682" y="4390"/>
                </a:lnTo>
                <a:lnTo>
                  <a:pt x="2675" y="4383"/>
                </a:lnTo>
                <a:close/>
                <a:moveTo>
                  <a:pt x="2677" y="4354"/>
                </a:moveTo>
                <a:lnTo>
                  <a:pt x="2682" y="4348"/>
                </a:lnTo>
                <a:lnTo>
                  <a:pt x="2682" y="4358"/>
                </a:lnTo>
                <a:lnTo>
                  <a:pt x="2677" y="4354"/>
                </a:lnTo>
                <a:close/>
                <a:moveTo>
                  <a:pt x="2673" y="4348"/>
                </a:moveTo>
                <a:lnTo>
                  <a:pt x="2667" y="4342"/>
                </a:lnTo>
                <a:lnTo>
                  <a:pt x="2679" y="4342"/>
                </a:lnTo>
                <a:lnTo>
                  <a:pt x="2673" y="4348"/>
                </a:lnTo>
                <a:close/>
                <a:moveTo>
                  <a:pt x="2142" y="4347"/>
                </a:moveTo>
                <a:lnTo>
                  <a:pt x="2138" y="4342"/>
                </a:lnTo>
                <a:lnTo>
                  <a:pt x="2147" y="4342"/>
                </a:lnTo>
                <a:lnTo>
                  <a:pt x="2142" y="4347"/>
                </a:lnTo>
                <a:close/>
                <a:moveTo>
                  <a:pt x="2122" y="4358"/>
                </a:moveTo>
                <a:lnTo>
                  <a:pt x="2118" y="4353"/>
                </a:lnTo>
                <a:lnTo>
                  <a:pt x="2122" y="4347"/>
                </a:lnTo>
                <a:lnTo>
                  <a:pt x="2122" y="4358"/>
                </a:lnTo>
                <a:close/>
                <a:moveTo>
                  <a:pt x="2139" y="4384"/>
                </a:moveTo>
                <a:lnTo>
                  <a:pt x="2131" y="4393"/>
                </a:lnTo>
                <a:lnTo>
                  <a:pt x="2131" y="4375"/>
                </a:lnTo>
                <a:lnTo>
                  <a:pt x="2139" y="4384"/>
                </a:lnTo>
                <a:close/>
                <a:moveTo>
                  <a:pt x="2150" y="4396"/>
                </a:moveTo>
                <a:lnTo>
                  <a:pt x="2139" y="4396"/>
                </a:lnTo>
                <a:lnTo>
                  <a:pt x="2144" y="4390"/>
                </a:lnTo>
                <a:lnTo>
                  <a:pt x="2150" y="4396"/>
                </a:lnTo>
                <a:close/>
                <a:moveTo>
                  <a:pt x="2712" y="4389"/>
                </a:moveTo>
                <a:lnTo>
                  <a:pt x="2709" y="4384"/>
                </a:lnTo>
                <a:lnTo>
                  <a:pt x="2712" y="4380"/>
                </a:lnTo>
                <a:lnTo>
                  <a:pt x="2712" y="4389"/>
                </a:lnTo>
                <a:close/>
                <a:moveTo>
                  <a:pt x="2710" y="4396"/>
                </a:moveTo>
                <a:lnTo>
                  <a:pt x="2698" y="4396"/>
                </a:lnTo>
                <a:lnTo>
                  <a:pt x="2704" y="4390"/>
                </a:lnTo>
                <a:lnTo>
                  <a:pt x="2710" y="4396"/>
                </a:lnTo>
                <a:close/>
                <a:moveTo>
                  <a:pt x="2690" y="4393"/>
                </a:moveTo>
                <a:lnTo>
                  <a:pt x="2690" y="4375"/>
                </a:lnTo>
                <a:lnTo>
                  <a:pt x="2698" y="4384"/>
                </a:lnTo>
                <a:lnTo>
                  <a:pt x="2690" y="4393"/>
                </a:lnTo>
                <a:close/>
                <a:moveTo>
                  <a:pt x="2113" y="4348"/>
                </a:moveTo>
                <a:lnTo>
                  <a:pt x="2107" y="4342"/>
                </a:lnTo>
                <a:lnTo>
                  <a:pt x="2118" y="4342"/>
                </a:lnTo>
                <a:lnTo>
                  <a:pt x="2113" y="4348"/>
                </a:lnTo>
                <a:close/>
                <a:moveTo>
                  <a:pt x="2098" y="4362"/>
                </a:moveTo>
                <a:lnTo>
                  <a:pt x="2098" y="4343"/>
                </a:lnTo>
                <a:lnTo>
                  <a:pt x="2107" y="4353"/>
                </a:lnTo>
                <a:lnTo>
                  <a:pt x="2098" y="4362"/>
                </a:lnTo>
                <a:close/>
                <a:moveTo>
                  <a:pt x="2111" y="4389"/>
                </a:moveTo>
                <a:lnTo>
                  <a:pt x="2117" y="4396"/>
                </a:lnTo>
                <a:lnTo>
                  <a:pt x="2104" y="4396"/>
                </a:lnTo>
                <a:lnTo>
                  <a:pt x="2111" y="4389"/>
                </a:lnTo>
                <a:close/>
                <a:moveTo>
                  <a:pt x="2719" y="4398"/>
                </a:moveTo>
                <a:lnTo>
                  <a:pt x="2719" y="4375"/>
                </a:lnTo>
                <a:lnTo>
                  <a:pt x="2742" y="4398"/>
                </a:lnTo>
                <a:lnTo>
                  <a:pt x="2719" y="4398"/>
                </a:lnTo>
                <a:close/>
                <a:moveTo>
                  <a:pt x="2712" y="4370"/>
                </a:moveTo>
                <a:lnTo>
                  <a:pt x="2704" y="4379"/>
                </a:lnTo>
                <a:lnTo>
                  <a:pt x="2691" y="4368"/>
                </a:lnTo>
                <a:lnTo>
                  <a:pt x="2702" y="4357"/>
                </a:lnTo>
                <a:lnTo>
                  <a:pt x="2712" y="4368"/>
                </a:lnTo>
                <a:lnTo>
                  <a:pt x="2712" y="4370"/>
                </a:lnTo>
                <a:close/>
                <a:moveTo>
                  <a:pt x="2690" y="4360"/>
                </a:moveTo>
                <a:lnTo>
                  <a:pt x="2690" y="4346"/>
                </a:lnTo>
                <a:lnTo>
                  <a:pt x="2697" y="4353"/>
                </a:lnTo>
                <a:lnTo>
                  <a:pt x="2690" y="4360"/>
                </a:lnTo>
                <a:close/>
                <a:moveTo>
                  <a:pt x="2697" y="4342"/>
                </a:moveTo>
                <a:lnTo>
                  <a:pt x="2706" y="4342"/>
                </a:lnTo>
                <a:lnTo>
                  <a:pt x="2702" y="4347"/>
                </a:lnTo>
                <a:lnTo>
                  <a:pt x="2697" y="4342"/>
                </a:lnTo>
                <a:close/>
                <a:moveTo>
                  <a:pt x="2091" y="4360"/>
                </a:moveTo>
                <a:lnTo>
                  <a:pt x="2084" y="4353"/>
                </a:lnTo>
                <a:lnTo>
                  <a:pt x="2091" y="4347"/>
                </a:lnTo>
                <a:lnTo>
                  <a:pt x="2091" y="4360"/>
                </a:lnTo>
                <a:close/>
                <a:moveTo>
                  <a:pt x="2080" y="4348"/>
                </a:moveTo>
                <a:lnTo>
                  <a:pt x="2075" y="4342"/>
                </a:lnTo>
                <a:lnTo>
                  <a:pt x="2084" y="4342"/>
                </a:lnTo>
                <a:lnTo>
                  <a:pt x="2080" y="4348"/>
                </a:lnTo>
                <a:close/>
                <a:moveTo>
                  <a:pt x="2075" y="4353"/>
                </a:moveTo>
                <a:lnTo>
                  <a:pt x="2067" y="4361"/>
                </a:lnTo>
                <a:lnTo>
                  <a:pt x="2067" y="4346"/>
                </a:lnTo>
                <a:lnTo>
                  <a:pt x="2075" y="4353"/>
                </a:lnTo>
                <a:close/>
                <a:moveTo>
                  <a:pt x="2080" y="4357"/>
                </a:moveTo>
                <a:lnTo>
                  <a:pt x="2091" y="4369"/>
                </a:lnTo>
                <a:lnTo>
                  <a:pt x="2091" y="4369"/>
                </a:lnTo>
                <a:lnTo>
                  <a:pt x="2082" y="4379"/>
                </a:lnTo>
                <a:lnTo>
                  <a:pt x="2070" y="4368"/>
                </a:lnTo>
                <a:lnTo>
                  <a:pt x="2080" y="4357"/>
                </a:lnTo>
                <a:close/>
                <a:moveTo>
                  <a:pt x="2091" y="4379"/>
                </a:moveTo>
                <a:lnTo>
                  <a:pt x="2091" y="4389"/>
                </a:lnTo>
                <a:lnTo>
                  <a:pt x="2087" y="4384"/>
                </a:lnTo>
                <a:lnTo>
                  <a:pt x="2091" y="4379"/>
                </a:lnTo>
                <a:close/>
                <a:moveTo>
                  <a:pt x="2088" y="4396"/>
                </a:moveTo>
                <a:lnTo>
                  <a:pt x="2075" y="4396"/>
                </a:lnTo>
                <a:lnTo>
                  <a:pt x="2082" y="4389"/>
                </a:lnTo>
                <a:lnTo>
                  <a:pt x="2088" y="4396"/>
                </a:lnTo>
                <a:close/>
                <a:moveTo>
                  <a:pt x="2866" y="4398"/>
                </a:moveTo>
                <a:lnTo>
                  <a:pt x="2820" y="4398"/>
                </a:lnTo>
                <a:lnTo>
                  <a:pt x="2843" y="4375"/>
                </a:lnTo>
                <a:lnTo>
                  <a:pt x="2866" y="4398"/>
                </a:lnTo>
                <a:close/>
                <a:moveTo>
                  <a:pt x="2814" y="4393"/>
                </a:moveTo>
                <a:lnTo>
                  <a:pt x="2814" y="4345"/>
                </a:lnTo>
                <a:lnTo>
                  <a:pt x="2838" y="4369"/>
                </a:lnTo>
                <a:lnTo>
                  <a:pt x="2814" y="4393"/>
                </a:lnTo>
                <a:close/>
                <a:moveTo>
                  <a:pt x="2807" y="4390"/>
                </a:moveTo>
                <a:lnTo>
                  <a:pt x="2786" y="4369"/>
                </a:lnTo>
                <a:lnTo>
                  <a:pt x="2807" y="4348"/>
                </a:lnTo>
                <a:lnTo>
                  <a:pt x="2807" y="4390"/>
                </a:lnTo>
                <a:close/>
                <a:moveTo>
                  <a:pt x="2804" y="4398"/>
                </a:moveTo>
                <a:lnTo>
                  <a:pt x="2759" y="4398"/>
                </a:lnTo>
                <a:lnTo>
                  <a:pt x="2781" y="4375"/>
                </a:lnTo>
                <a:lnTo>
                  <a:pt x="2804" y="4398"/>
                </a:lnTo>
                <a:close/>
                <a:moveTo>
                  <a:pt x="2752" y="4393"/>
                </a:moveTo>
                <a:lnTo>
                  <a:pt x="2752" y="4346"/>
                </a:lnTo>
                <a:lnTo>
                  <a:pt x="2776" y="4369"/>
                </a:lnTo>
                <a:lnTo>
                  <a:pt x="2752" y="4393"/>
                </a:lnTo>
                <a:close/>
                <a:moveTo>
                  <a:pt x="2745" y="4390"/>
                </a:moveTo>
                <a:lnTo>
                  <a:pt x="2724" y="4369"/>
                </a:lnTo>
                <a:lnTo>
                  <a:pt x="2745" y="4348"/>
                </a:lnTo>
                <a:lnTo>
                  <a:pt x="2745" y="4390"/>
                </a:lnTo>
                <a:close/>
                <a:moveTo>
                  <a:pt x="2706" y="4353"/>
                </a:moveTo>
                <a:lnTo>
                  <a:pt x="2712" y="4347"/>
                </a:lnTo>
                <a:lnTo>
                  <a:pt x="2712" y="4358"/>
                </a:lnTo>
                <a:lnTo>
                  <a:pt x="2706" y="4353"/>
                </a:lnTo>
                <a:close/>
                <a:moveTo>
                  <a:pt x="2698" y="4313"/>
                </a:moveTo>
                <a:lnTo>
                  <a:pt x="2677" y="4292"/>
                </a:lnTo>
                <a:lnTo>
                  <a:pt x="2698" y="4272"/>
                </a:lnTo>
                <a:lnTo>
                  <a:pt x="2698" y="4313"/>
                </a:lnTo>
                <a:close/>
                <a:moveTo>
                  <a:pt x="2695" y="4320"/>
                </a:moveTo>
                <a:lnTo>
                  <a:pt x="2650" y="4320"/>
                </a:lnTo>
                <a:lnTo>
                  <a:pt x="2672" y="4297"/>
                </a:lnTo>
                <a:lnTo>
                  <a:pt x="2695" y="4320"/>
                </a:lnTo>
                <a:close/>
                <a:moveTo>
                  <a:pt x="2636" y="4313"/>
                </a:moveTo>
                <a:lnTo>
                  <a:pt x="2615" y="4292"/>
                </a:lnTo>
                <a:lnTo>
                  <a:pt x="2636" y="4272"/>
                </a:lnTo>
                <a:lnTo>
                  <a:pt x="2636" y="4313"/>
                </a:lnTo>
                <a:close/>
                <a:moveTo>
                  <a:pt x="2633" y="4320"/>
                </a:moveTo>
                <a:lnTo>
                  <a:pt x="2587" y="4320"/>
                </a:lnTo>
                <a:lnTo>
                  <a:pt x="2610" y="4297"/>
                </a:lnTo>
                <a:lnTo>
                  <a:pt x="2633" y="4320"/>
                </a:lnTo>
                <a:close/>
                <a:moveTo>
                  <a:pt x="2573" y="4313"/>
                </a:moveTo>
                <a:lnTo>
                  <a:pt x="2552" y="4292"/>
                </a:lnTo>
                <a:lnTo>
                  <a:pt x="2573" y="4272"/>
                </a:lnTo>
                <a:lnTo>
                  <a:pt x="2573" y="4313"/>
                </a:lnTo>
                <a:close/>
                <a:moveTo>
                  <a:pt x="2571" y="4320"/>
                </a:moveTo>
                <a:lnTo>
                  <a:pt x="2524" y="4320"/>
                </a:lnTo>
                <a:lnTo>
                  <a:pt x="2548" y="4297"/>
                </a:lnTo>
                <a:lnTo>
                  <a:pt x="2571" y="4320"/>
                </a:lnTo>
                <a:close/>
                <a:moveTo>
                  <a:pt x="2512" y="4313"/>
                </a:moveTo>
                <a:lnTo>
                  <a:pt x="2491" y="4292"/>
                </a:lnTo>
                <a:lnTo>
                  <a:pt x="2512" y="4272"/>
                </a:lnTo>
                <a:lnTo>
                  <a:pt x="2512" y="4313"/>
                </a:lnTo>
                <a:close/>
                <a:moveTo>
                  <a:pt x="2508" y="4320"/>
                </a:moveTo>
                <a:lnTo>
                  <a:pt x="2463" y="4320"/>
                </a:lnTo>
                <a:lnTo>
                  <a:pt x="2485" y="4297"/>
                </a:lnTo>
                <a:lnTo>
                  <a:pt x="2508" y="4320"/>
                </a:lnTo>
                <a:close/>
                <a:moveTo>
                  <a:pt x="2449" y="4313"/>
                </a:moveTo>
                <a:lnTo>
                  <a:pt x="2428" y="4292"/>
                </a:lnTo>
                <a:lnTo>
                  <a:pt x="2449" y="4272"/>
                </a:lnTo>
                <a:lnTo>
                  <a:pt x="2449" y="4313"/>
                </a:lnTo>
                <a:close/>
                <a:moveTo>
                  <a:pt x="2447" y="4320"/>
                </a:moveTo>
                <a:lnTo>
                  <a:pt x="2401" y="4320"/>
                </a:lnTo>
                <a:lnTo>
                  <a:pt x="2424" y="4297"/>
                </a:lnTo>
                <a:lnTo>
                  <a:pt x="2447" y="4320"/>
                </a:lnTo>
                <a:close/>
                <a:moveTo>
                  <a:pt x="2395" y="4317"/>
                </a:moveTo>
                <a:lnTo>
                  <a:pt x="2395" y="4268"/>
                </a:lnTo>
                <a:lnTo>
                  <a:pt x="2418" y="4292"/>
                </a:lnTo>
                <a:lnTo>
                  <a:pt x="2395" y="4317"/>
                </a:lnTo>
                <a:close/>
                <a:moveTo>
                  <a:pt x="2387" y="4313"/>
                </a:moveTo>
                <a:lnTo>
                  <a:pt x="2366" y="4292"/>
                </a:lnTo>
                <a:lnTo>
                  <a:pt x="2387" y="4272"/>
                </a:lnTo>
                <a:lnTo>
                  <a:pt x="2387" y="4313"/>
                </a:lnTo>
                <a:close/>
                <a:moveTo>
                  <a:pt x="2384" y="4320"/>
                </a:moveTo>
                <a:lnTo>
                  <a:pt x="2338" y="4320"/>
                </a:lnTo>
                <a:lnTo>
                  <a:pt x="2361" y="4297"/>
                </a:lnTo>
                <a:lnTo>
                  <a:pt x="2384" y="4320"/>
                </a:lnTo>
                <a:close/>
                <a:moveTo>
                  <a:pt x="2332" y="4317"/>
                </a:moveTo>
                <a:lnTo>
                  <a:pt x="2332" y="4268"/>
                </a:lnTo>
                <a:lnTo>
                  <a:pt x="2356" y="4292"/>
                </a:lnTo>
                <a:lnTo>
                  <a:pt x="2332" y="4317"/>
                </a:lnTo>
                <a:close/>
                <a:moveTo>
                  <a:pt x="2325" y="4313"/>
                </a:moveTo>
                <a:lnTo>
                  <a:pt x="2304" y="4292"/>
                </a:lnTo>
                <a:lnTo>
                  <a:pt x="2325" y="4272"/>
                </a:lnTo>
                <a:lnTo>
                  <a:pt x="2325" y="4313"/>
                </a:lnTo>
                <a:close/>
                <a:moveTo>
                  <a:pt x="2322" y="4320"/>
                </a:moveTo>
                <a:lnTo>
                  <a:pt x="2277" y="4320"/>
                </a:lnTo>
                <a:lnTo>
                  <a:pt x="2299" y="4297"/>
                </a:lnTo>
                <a:lnTo>
                  <a:pt x="2322" y="4320"/>
                </a:lnTo>
                <a:close/>
                <a:moveTo>
                  <a:pt x="2263" y="4313"/>
                </a:moveTo>
                <a:lnTo>
                  <a:pt x="2242" y="4292"/>
                </a:lnTo>
                <a:lnTo>
                  <a:pt x="2263" y="4272"/>
                </a:lnTo>
                <a:lnTo>
                  <a:pt x="2263" y="4313"/>
                </a:lnTo>
                <a:close/>
                <a:moveTo>
                  <a:pt x="2260" y="4320"/>
                </a:moveTo>
                <a:lnTo>
                  <a:pt x="2214" y="4320"/>
                </a:lnTo>
                <a:lnTo>
                  <a:pt x="2237" y="4297"/>
                </a:lnTo>
                <a:lnTo>
                  <a:pt x="2260" y="4320"/>
                </a:lnTo>
                <a:close/>
                <a:moveTo>
                  <a:pt x="2200" y="4313"/>
                </a:moveTo>
                <a:lnTo>
                  <a:pt x="2179" y="4292"/>
                </a:lnTo>
                <a:lnTo>
                  <a:pt x="2200" y="4272"/>
                </a:lnTo>
                <a:lnTo>
                  <a:pt x="2200" y="4313"/>
                </a:lnTo>
                <a:close/>
                <a:moveTo>
                  <a:pt x="2198" y="4320"/>
                </a:moveTo>
                <a:lnTo>
                  <a:pt x="2151" y="4320"/>
                </a:lnTo>
                <a:lnTo>
                  <a:pt x="2175" y="4297"/>
                </a:lnTo>
                <a:lnTo>
                  <a:pt x="2198" y="4320"/>
                </a:lnTo>
                <a:close/>
                <a:moveTo>
                  <a:pt x="2139" y="4314"/>
                </a:moveTo>
                <a:lnTo>
                  <a:pt x="2117" y="4292"/>
                </a:lnTo>
                <a:lnTo>
                  <a:pt x="2139" y="4270"/>
                </a:lnTo>
                <a:lnTo>
                  <a:pt x="2139" y="4314"/>
                </a:lnTo>
                <a:close/>
                <a:moveTo>
                  <a:pt x="2134" y="4320"/>
                </a:moveTo>
                <a:lnTo>
                  <a:pt x="2089" y="4320"/>
                </a:lnTo>
                <a:lnTo>
                  <a:pt x="2111" y="4297"/>
                </a:lnTo>
                <a:lnTo>
                  <a:pt x="2134" y="4320"/>
                </a:lnTo>
                <a:close/>
                <a:moveTo>
                  <a:pt x="2076" y="4384"/>
                </a:moveTo>
                <a:lnTo>
                  <a:pt x="2067" y="4393"/>
                </a:lnTo>
                <a:lnTo>
                  <a:pt x="2067" y="4375"/>
                </a:lnTo>
                <a:lnTo>
                  <a:pt x="2076" y="4384"/>
                </a:lnTo>
                <a:close/>
                <a:moveTo>
                  <a:pt x="2055" y="4426"/>
                </a:moveTo>
                <a:lnTo>
                  <a:pt x="2055" y="4467"/>
                </a:lnTo>
                <a:lnTo>
                  <a:pt x="2034" y="4446"/>
                </a:lnTo>
                <a:lnTo>
                  <a:pt x="2055" y="4426"/>
                </a:lnTo>
                <a:close/>
                <a:moveTo>
                  <a:pt x="2063" y="4422"/>
                </a:moveTo>
                <a:lnTo>
                  <a:pt x="2087" y="4446"/>
                </a:lnTo>
                <a:lnTo>
                  <a:pt x="2063" y="4471"/>
                </a:lnTo>
                <a:lnTo>
                  <a:pt x="2063" y="4422"/>
                </a:lnTo>
                <a:close/>
                <a:moveTo>
                  <a:pt x="2070" y="4420"/>
                </a:moveTo>
                <a:lnTo>
                  <a:pt x="2099" y="4420"/>
                </a:lnTo>
                <a:lnTo>
                  <a:pt x="2099" y="4434"/>
                </a:lnTo>
                <a:lnTo>
                  <a:pt x="2092" y="4442"/>
                </a:lnTo>
                <a:lnTo>
                  <a:pt x="2070" y="4420"/>
                </a:lnTo>
                <a:close/>
                <a:moveTo>
                  <a:pt x="2099" y="4444"/>
                </a:moveTo>
                <a:lnTo>
                  <a:pt x="2099" y="4449"/>
                </a:lnTo>
                <a:lnTo>
                  <a:pt x="2097" y="4446"/>
                </a:lnTo>
                <a:lnTo>
                  <a:pt x="2099" y="4444"/>
                </a:lnTo>
                <a:close/>
                <a:moveTo>
                  <a:pt x="2106" y="4437"/>
                </a:moveTo>
                <a:lnTo>
                  <a:pt x="2114" y="4429"/>
                </a:lnTo>
                <a:lnTo>
                  <a:pt x="2118" y="4434"/>
                </a:lnTo>
                <a:lnTo>
                  <a:pt x="2118" y="4459"/>
                </a:lnTo>
                <a:lnTo>
                  <a:pt x="2114" y="4464"/>
                </a:lnTo>
                <a:lnTo>
                  <a:pt x="2106" y="4456"/>
                </a:lnTo>
                <a:lnTo>
                  <a:pt x="2106" y="4437"/>
                </a:lnTo>
                <a:close/>
                <a:moveTo>
                  <a:pt x="2109" y="4468"/>
                </a:moveTo>
                <a:lnTo>
                  <a:pt x="2106" y="4471"/>
                </a:lnTo>
                <a:lnTo>
                  <a:pt x="2106" y="4466"/>
                </a:lnTo>
                <a:lnTo>
                  <a:pt x="2109" y="4468"/>
                </a:lnTo>
                <a:close/>
                <a:moveTo>
                  <a:pt x="2684" y="4464"/>
                </a:moveTo>
                <a:lnTo>
                  <a:pt x="2697" y="4451"/>
                </a:lnTo>
                <a:lnTo>
                  <a:pt x="2719" y="4474"/>
                </a:lnTo>
                <a:lnTo>
                  <a:pt x="2684" y="4474"/>
                </a:lnTo>
                <a:lnTo>
                  <a:pt x="2684" y="4464"/>
                </a:lnTo>
                <a:close/>
                <a:moveTo>
                  <a:pt x="2759" y="4451"/>
                </a:moveTo>
                <a:lnTo>
                  <a:pt x="2782" y="4474"/>
                </a:lnTo>
                <a:lnTo>
                  <a:pt x="2735" y="4474"/>
                </a:lnTo>
                <a:lnTo>
                  <a:pt x="2759" y="4451"/>
                </a:lnTo>
                <a:close/>
                <a:moveTo>
                  <a:pt x="2821" y="4451"/>
                </a:moveTo>
                <a:lnTo>
                  <a:pt x="2844" y="4474"/>
                </a:lnTo>
                <a:lnTo>
                  <a:pt x="2798" y="4474"/>
                </a:lnTo>
                <a:lnTo>
                  <a:pt x="2821" y="4451"/>
                </a:lnTo>
                <a:close/>
                <a:moveTo>
                  <a:pt x="2882" y="4451"/>
                </a:moveTo>
                <a:lnTo>
                  <a:pt x="2906" y="4474"/>
                </a:lnTo>
                <a:lnTo>
                  <a:pt x="2860" y="4474"/>
                </a:lnTo>
                <a:lnTo>
                  <a:pt x="2882" y="4451"/>
                </a:lnTo>
                <a:close/>
                <a:moveTo>
                  <a:pt x="2909" y="4467"/>
                </a:moveTo>
                <a:lnTo>
                  <a:pt x="2888" y="4446"/>
                </a:lnTo>
                <a:lnTo>
                  <a:pt x="2909" y="4426"/>
                </a:lnTo>
                <a:lnTo>
                  <a:pt x="2909" y="4467"/>
                </a:lnTo>
                <a:close/>
                <a:moveTo>
                  <a:pt x="2884" y="4442"/>
                </a:moveTo>
                <a:lnTo>
                  <a:pt x="2862" y="4420"/>
                </a:lnTo>
                <a:lnTo>
                  <a:pt x="2904" y="4420"/>
                </a:lnTo>
                <a:lnTo>
                  <a:pt x="2884" y="4442"/>
                </a:lnTo>
                <a:close/>
                <a:moveTo>
                  <a:pt x="2843" y="4364"/>
                </a:moveTo>
                <a:lnTo>
                  <a:pt x="2821" y="4342"/>
                </a:lnTo>
                <a:lnTo>
                  <a:pt x="2865" y="4342"/>
                </a:lnTo>
                <a:lnTo>
                  <a:pt x="2843" y="4364"/>
                </a:lnTo>
                <a:close/>
                <a:moveTo>
                  <a:pt x="2781" y="4364"/>
                </a:moveTo>
                <a:lnTo>
                  <a:pt x="2760" y="4342"/>
                </a:lnTo>
                <a:lnTo>
                  <a:pt x="2803" y="4342"/>
                </a:lnTo>
                <a:lnTo>
                  <a:pt x="2781" y="4364"/>
                </a:lnTo>
                <a:close/>
                <a:moveTo>
                  <a:pt x="2719" y="4363"/>
                </a:moveTo>
                <a:lnTo>
                  <a:pt x="2719" y="4342"/>
                </a:lnTo>
                <a:lnTo>
                  <a:pt x="2740" y="4342"/>
                </a:lnTo>
                <a:lnTo>
                  <a:pt x="2719" y="4363"/>
                </a:lnTo>
                <a:close/>
                <a:moveTo>
                  <a:pt x="2858" y="4297"/>
                </a:moveTo>
                <a:lnTo>
                  <a:pt x="2881" y="4320"/>
                </a:lnTo>
                <a:lnTo>
                  <a:pt x="2836" y="4320"/>
                </a:lnTo>
                <a:lnTo>
                  <a:pt x="2858" y="4297"/>
                </a:lnTo>
                <a:close/>
                <a:moveTo>
                  <a:pt x="2885" y="4313"/>
                </a:moveTo>
                <a:lnTo>
                  <a:pt x="2864" y="4292"/>
                </a:lnTo>
                <a:lnTo>
                  <a:pt x="2885" y="4272"/>
                </a:lnTo>
                <a:lnTo>
                  <a:pt x="2885" y="4313"/>
                </a:lnTo>
                <a:close/>
                <a:moveTo>
                  <a:pt x="2858" y="4287"/>
                </a:moveTo>
                <a:lnTo>
                  <a:pt x="2837" y="4266"/>
                </a:lnTo>
                <a:lnTo>
                  <a:pt x="2880" y="4266"/>
                </a:lnTo>
                <a:lnTo>
                  <a:pt x="2858" y="4287"/>
                </a:lnTo>
                <a:close/>
                <a:moveTo>
                  <a:pt x="2797" y="4287"/>
                </a:moveTo>
                <a:lnTo>
                  <a:pt x="2775" y="4266"/>
                </a:lnTo>
                <a:lnTo>
                  <a:pt x="2818" y="4266"/>
                </a:lnTo>
                <a:lnTo>
                  <a:pt x="2797" y="4287"/>
                </a:lnTo>
                <a:close/>
                <a:moveTo>
                  <a:pt x="2734" y="4287"/>
                </a:moveTo>
                <a:lnTo>
                  <a:pt x="2712" y="4266"/>
                </a:lnTo>
                <a:lnTo>
                  <a:pt x="2756" y="4266"/>
                </a:lnTo>
                <a:lnTo>
                  <a:pt x="2734" y="4287"/>
                </a:lnTo>
                <a:close/>
                <a:moveTo>
                  <a:pt x="2672" y="4287"/>
                </a:moveTo>
                <a:lnTo>
                  <a:pt x="2651" y="4266"/>
                </a:lnTo>
                <a:lnTo>
                  <a:pt x="2694" y="4266"/>
                </a:lnTo>
                <a:lnTo>
                  <a:pt x="2672" y="4287"/>
                </a:lnTo>
                <a:close/>
                <a:moveTo>
                  <a:pt x="2610" y="4287"/>
                </a:moveTo>
                <a:lnTo>
                  <a:pt x="2588" y="4266"/>
                </a:lnTo>
                <a:lnTo>
                  <a:pt x="2631" y="4266"/>
                </a:lnTo>
                <a:lnTo>
                  <a:pt x="2610" y="4287"/>
                </a:lnTo>
                <a:close/>
                <a:moveTo>
                  <a:pt x="2548" y="4287"/>
                </a:moveTo>
                <a:lnTo>
                  <a:pt x="2526" y="4266"/>
                </a:lnTo>
                <a:lnTo>
                  <a:pt x="2570" y="4266"/>
                </a:lnTo>
                <a:lnTo>
                  <a:pt x="2548" y="4287"/>
                </a:lnTo>
                <a:close/>
                <a:moveTo>
                  <a:pt x="2485" y="4287"/>
                </a:moveTo>
                <a:lnTo>
                  <a:pt x="2464" y="4266"/>
                </a:lnTo>
                <a:lnTo>
                  <a:pt x="2507" y="4266"/>
                </a:lnTo>
                <a:lnTo>
                  <a:pt x="2485" y="4287"/>
                </a:lnTo>
                <a:close/>
                <a:moveTo>
                  <a:pt x="2424" y="4287"/>
                </a:moveTo>
                <a:lnTo>
                  <a:pt x="2402" y="4266"/>
                </a:lnTo>
                <a:lnTo>
                  <a:pt x="2445" y="4266"/>
                </a:lnTo>
                <a:lnTo>
                  <a:pt x="2424" y="4287"/>
                </a:lnTo>
                <a:close/>
                <a:moveTo>
                  <a:pt x="2383" y="4266"/>
                </a:moveTo>
                <a:lnTo>
                  <a:pt x="2361" y="4287"/>
                </a:lnTo>
                <a:lnTo>
                  <a:pt x="2339" y="4266"/>
                </a:lnTo>
                <a:lnTo>
                  <a:pt x="2383" y="4266"/>
                </a:lnTo>
                <a:close/>
                <a:moveTo>
                  <a:pt x="2321" y="4266"/>
                </a:moveTo>
                <a:lnTo>
                  <a:pt x="2299" y="4287"/>
                </a:lnTo>
                <a:lnTo>
                  <a:pt x="2278" y="4266"/>
                </a:lnTo>
                <a:lnTo>
                  <a:pt x="2321" y="4266"/>
                </a:lnTo>
                <a:close/>
                <a:moveTo>
                  <a:pt x="2237" y="4287"/>
                </a:moveTo>
                <a:lnTo>
                  <a:pt x="2215" y="4266"/>
                </a:lnTo>
                <a:lnTo>
                  <a:pt x="2258" y="4266"/>
                </a:lnTo>
                <a:lnTo>
                  <a:pt x="2237" y="4287"/>
                </a:lnTo>
                <a:close/>
                <a:moveTo>
                  <a:pt x="2175" y="4287"/>
                </a:moveTo>
                <a:lnTo>
                  <a:pt x="2153" y="4266"/>
                </a:lnTo>
                <a:lnTo>
                  <a:pt x="2197" y="4266"/>
                </a:lnTo>
                <a:lnTo>
                  <a:pt x="2175" y="4287"/>
                </a:lnTo>
                <a:close/>
                <a:moveTo>
                  <a:pt x="2111" y="4287"/>
                </a:moveTo>
                <a:lnTo>
                  <a:pt x="2090" y="4266"/>
                </a:lnTo>
                <a:lnTo>
                  <a:pt x="2133" y="4266"/>
                </a:lnTo>
                <a:lnTo>
                  <a:pt x="2111" y="4287"/>
                </a:lnTo>
                <a:close/>
                <a:moveTo>
                  <a:pt x="2060" y="4342"/>
                </a:moveTo>
                <a:lnTo>
                  <a:pt x="2060" y="4357"/>
                </a:lnTo>
                <a:lnTo>
                  <a:pt x="2044" y="4341"/>
                </a:lnTo>
                <a:lnTo>
                  <a:pt x="2060" y="4341"/>
                </a:lnTo>
                <a:lnTo>
                  <a:pt x="2060" y="4342"/>
                </a:lnTo>
                <a:lnTo>
                  <a:pt x="2060" y="4342"/>
                </a:lnTo>
                <a:close/>
                <a:moveTo>
                  <a:pt x="2003" y="4362"/>
                </a:moveTo>
                <a:lnTo>
                  <a:pt x="1981" y="4341"/>
                </a:lnTo>
                <a:lnTo>
                  <a:pt x="2024" y="4341"/>
                </a:lnTo>
                <a:lnTo>
                  <a:pt x="2003" y="4362"/>
                </a:lnTo>
                <a:close/>
                <a:moveTo>
                  <a:pt x="1966" y="4390"/>
                </a:moveTo>
                <a:lnTo>
                  <a:pt x="1944" y="4368"/>
                </a:lnTo>
                <a:lnTo>
                  <a:pt x="1966" y="4346"/>
                </a:lnTo>
                <a:lnTo>
                  <a:pt x="1966" y="4390"/>
                </a:lnTo>
                <a:close/>
                <a:moveTo>
                  <a:pt x="1974" y="4343"/>
                </a:moveTo>
                <a:lnTo>
                  <a:pt x="1997" y="4368"/>
                </a:lnTo>
                <a:lnTo>
                  <a:pt x="1974" y="4391"/>
                </a:lnTo>
                <a:lnTo>
                  <a:pt x="1974" y="4343"/>
                </a:lnTo>
                <a:close/>
                <a:moveTo>
                  <a:pt x="1939" y="4362"/>
                </a:moveTo>
                <a:lnTo>
                  <a:pt x="1919" y="4341"/>
                </a:lnTo>
                <a:lnTo>
                  <a:pt x="1961" y="4341"/>
                </a:lnTo>
                <a:lnTo>
                  <a:pt x="1939" y="4362"/>
                </a:lnTo>
                <a:close/>
                <a:moveTo>
                  <a:pt x="1939" y="4372"/>
                </a:moveTo>
                <a:lnTo>
                  <a:pt x="1963" y="4396"/>
                </a:lnTo>
                <a:lnTo>
                  <a:pt x="1916" y="4396"/>
                </a:lnTo>
                <a:lnTo>
                  <a:pt x="1939" y="4372"/>
                </a:lnTo>
                <a:close/>
                <a:moveTo>
                  <a:pt x="2003" y="4372"/>
                </a:moveTo>
                <a:lnTo>
                  <a:pt x="2026" y="4396"/>
                </a:lnTo>
                <a:lnTo>
                  <a:pt x="1980" y="4396"/>
                </a:lnTo>
                <a:lnTo>
                  <a:pt x="2003" y="4372"/>
                </a:lnTo>
                <a:close/>
                <a:moveTo>
                  <a:pt x="2060" y="4377"/>
                </a:moveTo>
                <a:lnTo>
                  <a:pt x="2060" y="4396"/>
                </a:lnTo>
                <a:lnTo>
                  <a:pt x="2043" y="4396"/>
                </a:lnTo>
                <a:lnTo>
                  <a:pt x="2060" y="4377"/>
                </a:lnTo>
                <a:close/>
                <a:moveTo>
                  <a:pt x="1905" y="4442"/>
                </a:moveTo>
                <a:lnTo>
                  <a:pt x="1883" y="4420"/>
                </a:lnTo>
                <a:lnTo>
                  <a:pt x="1926" y="4420"/>
                </a:lnTo>
                <a:lnTo>
                  <a:pt x="1905" y="4442"/>
                </a:lnTo>
                <a:close/>
                <a:moveTo>
                  <a:pt x="1905" y="4451"/>
                </a:moveTo>
                <a:lnTo>
                  <a:pt x="1928" y="4474"/>
                </a:lnTo>
                <a:lnTo>
                  <a:pt x="1881" y="4474"/>
                </a:lnTo>
                <a:lnTo>
                  <a:pt x="1905" y="4451"/>
                </a:lnTo>
                <a:close/>
                <a:moveTo>
                  <a:pt x="1967" y="4451"/>
                </a:moveTo>
                <a:lnTo>
                  <a:pt x="1990" y="4474"/>
                </a:lnTo>
                <a:lnTo>
                  <a:pt x="1945" y="4474"/>
                </a:lnTo>
                <a:lnTo>
                  <a:pt x="1967" y="4451"/>
                </a:lnTo>
                <a:close/>
                <a:moveTo>
                  <a:pt x="2030" y="4451"/>
                </a:moveTo>
                <a:lnTo>
                  <a:pt x="2053" y="4474"/>
                </a:lnTo>
                <a:lnTo>
                  <a:pt x="2007" y="4474"/>
                </a:lnTo>
                <a:lnTo>
                  <a:pt x="2030" y="4451"/>
                </a:lnTo>
                <a:close/>
                <a:moveTo>
                  <a:pt x="2092" y="4451"/>
                </a:moveTo>
                <a:lnTo>
                  <a:pt x="2099" y="4459"/>
                </a:lnTo>
                <a:lnTo>
                  <a:pt x="2099" y="4474"/>
                </a:lnTo>
                <a:lnTo>
                  <a:pt x="2099" y="4474"/>
                </a:lnTo>
                <a:lnTo>
                  <a:pt x="2099" y="4474"/>
                </a:lnTo>
                <a:lnTo>
                  <a:pt x="2069" y="4474"/>
                </a:lnTo>
                <a:lnTo>
                  <a:pt x="2092" y="4451"/>
                </a:lnTo>
                <a:close/>
                <a:moveTo>
                  <a:pt x="2399" y="3870"/>
                </a:moveTo>
                <a:lnTo>
                  <a:pt x="2399" y="3870"/>
                </a:lnTo>
                <a:lnTo>
                  <a:pt x="2399" y="3866"/>
                </a:lnTo>
                <a:lnTo>
                  <a:pt x="2399" y="3866"/>
                </a:lnTo>
                <a:lnTo>
                  <a:pt x="2403" y="3865"/>
                </a:lnTo>
                <a:lnTo>
                  <a:pt x="2406" y="3864"/>
                </a:lnTo>
                <a:lnTo>
                  <a:pt x="2409" y="3861"/>
                </a:lnTo>
                <a:lnTo>
                  <a:pt x="2409" y="3861"/>
                </a:lnTo>
                <a:lnTo>
                  <a:pt x="2411" y="3873"/>
                </a:lnTo>
                <a:lnTo>
                  <a:pt x="2411" y="3873"/>
                </a:lnTo>
                <a:lnTo>
                  <a:pt x="2412" y="3876"/>
                </a:lnTo>
                <a:lnTo>
                  <a:pt x="2411" y="3880"/>
                </a:lnTo>
                <a:lnTo>
                  <a:pt x="2411" y="3880"/>
                </a:lnTo>
                <a:lnTo>
                  <a:pt x="2410" y="3881"/>
                </a:lnTo>
                <a:lnTo>
                  <a:pt x="2409" y="3881"/>
                </a:lnTo>
                <a:lnTo>
                  <a:pt x="2407" y="3881"/>
                </a:lnTo>
                <a:lnTo>
                  <a:pt x="2397" y="3880"/>
                </a:lnTo>
                <a:lnTo>
                  <a:pt x="2397" y="3880"/>
                </a:lnTo>
                <a:lnTo>
                  <a:pt x="2398" y="3876"/>
                </a:lnTo>
                <a:lnTo>
                  <a:pt x="2399" y="3870"/>
                </a:lnTo>
                <a:lnTo>
                  <a:pt x="2399" y="3870"/>
                </a:lnTo>
                <a:close/>
                <a:moveTo>
                  <a:pt x="2306" y="3984"/>
                </a:moveTo>
                <a:lnTo>
                  <a:pt x="2306" y="3984"/>
                </a:lnTo>
                <a:lnTo>
                  <a:pt x="2304" y="3984"/>
                </a:lnTo>
                <a:lnTo>
                  <a:pt x="2301" y="3981"/>
                </a:lnTo>
                <a:lnTo>
                  <a:pt x="2301" y="3981"/>
                </a:lnTo>
                <a:lnTo>
                  <a:pt x="2299" y="3976"/>
                </a:lnTo>
                <a:lnTo>
                  <a:pt x="2296" y="3967"/>
                </a:lnTo>
                <a:lnTo>
                  <a:pt x="2294" y="3955"/>
                </a:lnTo>
                <a:lnTo>
                  <a:pt x="2293" y="3946"/>
                </a:lnTo>
                <a:lnTo>
                  <a:pt x="2300" y="3947"/>
                </a:lnTo>
                <a:lnTo>
                  <a:pt x="2300" y="3947"/>
                </a:lnTo>
                <a:lnTo>
                  <a:pt x="2303" y="3943"/>
                </a:lnTo>
                <a:lnTo>
                  <a:pt x="2309" y="3937"/>
                </a:lnTo>
                <a:lnTo>
                  <a:pt x="2309" y="3937"/>
                </a:lnTo>
                <a:lnTo>
                  <a:pt x="2310" y="3934"/>
                </a:lnTo>
                <a:lnTo>
                  <a:pt x="2311" y="3934"/>
                </a:lnTo>
                <a:lnTo>
                  <a:pt x="2314" y="3934"/>
                </a:lnTo>
                <a:lnTo>
                  <a:pt x="2314" y="3934"/>
                </a:lnTo>
                <a:lnTo>
                  <a:pt x="2315" y="3944"/>
                </a:lnTo>
                <a:lnTo>
                  <a:pt x="2314" y="3953"/>
                </a:lnTo>
                <a:lnTo>
                  <a:pt x="2312" y="3966"/>
                </a:lnTo>
                <a:lnTo>
                  <a:pt x="2312" y="3966"/>
                </a:lnTo>
                <a:lnTo>
                  <a:pt x="2311" y="3970"/>
                </a:lnTo>
                <a:lnTo>
                  <a:pt x="2309" y="3975"/>
                </a:lnTo>
                <a:lnTo>
                  <a:pt x="2309" y="3975"/>
                </a:lnTo>
                <a:lnTo>
                  <a:pt x="2309" y="3982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7" y="3985"/>
                </a:lnTo>
                <a:lnTo>
                  <a:pt x="2306" y="3984"/>
                </a:lnTo>
                <a:lnTo>
                  <a:pt x="2306" y="3984"/>
                </a:lnTo>
                <a:close/>
                <a:moveTo>
                  <a:pt x="2323" y="4247"/>
                </a:moveTo>
                <a:lnTo>
                  <a:pt x="2324" y="4236"/>
                </a:lnTo>
                <a:lnTo>
                  <a:pt x="2324" y="4236"/>
                </a:lnTo>
                <a:lnTo>
                  <a:pt x="2325" y="4233"/>
                </a:lnTo>
                <a:lnTo>
                  <a:pt x="2328" y="4228"/>
                </a:lnTo>
                <a:lnTo>
                  <a:pt x="2328" y="4228"/>
                </a:lnTo>
                <a:lnTo>
                  <a:pt x="2328" y="4224"/>
                </a:lnTo>
                <a:lnTo>
                  <a:pt x="2326" y="4221"/>
                </a:lnTo>
                <a:lnTo>
                  <a:pt x="2324" y="4215"/>
                </a:lnTo>
                <a:lnTo>
                  <a:pt x="2324" y="4215"/>
                </a:lnTo>
                <a:lnTo>
                  <a:pt x="2324" y="4212"/>
                </a:lnTo>
                <a:lnTo>
                  <a:pt x="2325" y="4209"/>
                </a:lnTo>
                <a:lnTo>
                  <a:pt x="2328" y="4207"/>
                </a:lnTo>
                <a:lnTo>
                  <a:pt x="2328" y="4207"/>
                </a:lnTo>
                <a:lnTo>
                  <a:pt x="2328" y="4164"/>
                </a:lnTo>
                <a:lnTo>
                  <a:pt x="2328" y="4164"/>
                </a:lnTo>
                <a:lnTo>
                  <a:pt x="2328" y="4151"/>
                </a:lnTo>
                <a:lnTo>
                  <a:pt x="2329" y="4144"/>
                </a:lnTo>
                <a:lnTo>
                  <a:pt x="2329" y="4144"/>
                </a:lnTo>
                <a:lnTo>
                  <a:pt x="2331" y="4139"/>
                </a:lnTo>
                <a:lnTo>
                  <a:pt x="2333" y="4135"/>
                </a:lnTo>
                <a:lnTo>
                  <a:pt x="2336" y="4128"/>
                </a:lnTo>
                <a:lnTo>
                  <a:pt x="2336" y="4128"/>
                </a:lnTo>
                <a:lnTo>
                  <a:pt x="2337" y="4100"/>
                </a:lnTo>
                <a:lnTo>
                  <a:pt x="2337" y="4100"/>
                </a:lnTo>
                <a:lnTo>
                  <a:pt x="2348" y="4072"/>
                </a:lnTo>
                <a:lnTo>
                  <a:pt x="2348" y="4072"/>
                </a:lnTo>
                <a:lnTo>
                  <a:pt x="2351" y="4066"/>
                </a:lnTo>
                <a:lnTo>
                  <a:pt x="2351" y="4065"/>
                </a:lnTo>
                <a:lnTo>
                  <a:pt x="2353" y="4065"/>
                </a:lnTo>
                <a:lnTo>
                  <a:pt x="2353" y="4065"/>
                </a:lnTo>
                <a:lnTo>
                  <a:pt x="2354" y="4065"/>
                </a:lnTo>
                <a:lnTo>
                  <a:pt x="2355" y="4066"/>
                </a:lnTo>
                <a:lnTo>
                  <a:pt x="2356" y="4069"/>
                </a:lnTo>
                <a:lnTo>
                  <a:pt x="2359" y="4073"/>
                </a:lnTo>
                <a:lnTo>
                  <a:pt x="2359" y="4073"/>
                </a:lnTo>
                <a:lnTo>
                  <a:pt x="2359" y="4097"/>
                </a:lnTo>
                <a:lnTo>
                  <a:pt x="2359" y="4097"/>
                </a:lnTo>
                <a:lnTo>
                  <a:pt x="2360" y="4100"/>
                </a:lnTo>
                <a:lnTo>
                  <a:pt x="2362" y="4106"/>
                </a:lnTo>
                <a:lnTo>
                  <a:pt x="2365" y="4113"/>
                </a:lnTo>
                <a:lnTo>
                  <a:pt x="2366" y="4116"/>
                </a:lnTo>
                <a:lnTo>
                  <a:pt x="2366" y="4116"/>
                </a:lnTo>
                <a:lnTo>
                  <a:pt x="2368" y="4128"/>
                </a:lnTo>
                <a:lnTo>
                  <a:pt x="2370" y="4136"/>
                </a:lnTo>
                <a:lnTo>
                  <a:pt x="2373" y="4175"/>
                </a:lnTo>
                <a:lnTo>
                  <a:pt x="2373" y="4175"/>
                </a:lnTo>
                <a:lnTo>
                  <a:pt x="2373" y="4183"/>
                </a:lnTo>
                <a:lnTo>
                  <a:pt x="2372" y="4195"/>
                </a:lnTo>
                <a:lnTo>
                  <a:pt x="2372" y="4195"/>
                </a:lnTo>
                <a:lnTo>
                  <a:pt x="2372" y="4199"/>
                </a:lnTo>
                <a:lnTo>
                  <a:pt x="2373" y="4203"/>
                </a:lnTo>
                <a:lnTo>
                  <a:pt x="2375" y="4207"/>
                </a:lnTo>
                <a:lnTo>
                  <a:pt x="2375" y="4212"/>
                </a:lnTo>
                <a:lnTo>
                  <a:pt x="2375" y="4212"/>
                </a:lnTo>
                <a:lnTo>
                  <a:pt x="2376" y="4217"/>
                </a:lnTo>
                <a:lnTo>
                  <a:pt x="2375" y="4223"/>
                </a:lnTo>
                <a:lnTo>
                  <a:pt x="2375" y="4223"/>
                </a:lnTo>
                <a:lnTo>
                  <a:pt x="2375" y="4226"/>
                </a:lnTo>
                <a:lnTo>
                  <a:pt x="2376" y="4229"/>
                </a:lnTo>
                <a:lnTo>
                  <a:pt x="2377" y="4232"/>
                </a:lnTo>
                <a:lnTo>
                  <a:pt x="2377" y="4232"/>
                </a:lnTo>
                <a:lnTo>
                  <a:pt x="2377" y="4252"/>
                </a:lnTo>
                <a:lnTo>
                  <a:pt x="2377" y="4252"/>
                </a:lnTo>
                <a:lnTo>
                  <a:pt x="2377" y="4253"/>
                </a:lnTo>
                <a:lnTo>
                  <a:pt x="2324" y="4253"/>
                </a:lnTo>
                <a:lnTo>
                  <a:pt x="2324" y="4253"/>
                </a:lnTo>
                <a:lnTo>
                  <a:pt x="2323" y="4247"/>
                </a:lnTo>
                <a:lnTo>
                  <a:pt x="2323" y="4247"/>
                </a:lnTo>
                <a:close/>
                <a:moveTo>
                  <a:pt x="1995" y="4541"/>
                </a:moveTo>
                <a:lnTo>
                  <a:pt x="2168" y="4541"/>
                </a:lnTo>
                <a:lnTo>
                  <a:pt x="2168" y="4541"/>
                </a:lnTo>
                <a:lnTo>
                  <a:pt x="2165" y="4550"/>
                </a:lnTo>
                <a:lnTo>
                  <a:pt x="2165" y="4558"/>
                </a:lnTo>
                <a:lnTo>
                  <a:pt x="2165" y="4558"/>
                </a:lnTo>
                <a:lnTo>
                  <a:pt x="2166" y="4568"/>
                </a:lnTo>
                <a:lnTo>
                  <a:pt x="2169" y="4579"/>
                </a:lnTo>
                <a:lnTo>
                  <a:pt x="2173" y="4587"/>
                </a:lnTo>
                <a:lnTo>
                  <a:pt x="2180" y="4595"/>
                </a:lnTo>
                <a:lnTo>
                  <a:pt x="1982" y="4595"/>
                </a:lnTo>
                <a:lnTo>
                  <a:pt x="1982" y="4595"/>
                </a:lnTo>
                <a:lnTo>
                  <a:pt x="1989" y="4587"/>
                </a:lnTo>
                <a:lnTo>
                  <a:pt x="1994" y="4579"/>
                </a:lnTo>
                <a:lnTo>
                  <a:pt x="1997" y="4568"/>
                </a:lnTo>
                <a:lnTo>
                  <a:pt x="1997" y="4558"/>
                </a:lnTo>
                <a:lnTo>
                  <a:pt x="1997" y="4558"/>
                </a:lnTo>
                <a:lnTo>
                  <a:pt x="1997" y="4550"/>
                </a:lnTo>
                <a:lnTo>
                  <a:pt x="1995" y="4541"/>
                </a:lnTo>
                <a:lnTo>
                  <a:pt x="1995" y="4541"/>
                </a:lnTo>
                <a:close/>
                <a:moveTo>
                  <a:pt x="1216" y="4480"/>
                </a:moveTo>
                <a:lnTo>
                  <a:pt x="1216" y="4480"/>
                </a:lnTo>
                <a:lnTo>
                  <a:pt x="1216" y="4480"/>
                </a:lnTo>
                <a:lnTo>
                  <a:pt x="1359" y="4484"/>
                </a:lnTo>
                <a:lnTo>
                  <a:pt x="1359" y="4484"/>
                </a:lnTo>
                <a:lnTo>
                  <a:pt x="1357" y="4488"/>
                </a:lnTo>
                <a:lnTo>
                  <a:pt x="1354" y="4492"/>
                </a:lnTo>
                <a:lnTo>
                  <a:pt x="1353" y="4497"/>
                </a:lnTo>
                <a:lnTo>
                  <a:pt x="1353" y="4502"/>
                </a:lnTo>
                <a:lnTo>
                  <a:pt x="1124" y="4501"/>
                </a:lnTo>
                <a:lnTo>
                  <a:pt x="1124" y="4486"/>
                </a:lnTo>
                <a:lnTo>
                  <a:pt x="1124" y="4486"/>
                </a:lnTo>
                <a:lnTo>
                  <a:pt x="1216" y="4480"/>
                </a:lnTo>
                <a:lnTo>
                  <a:pt x="1216" y="4480"/>
                </a:lnTo>
                <a:close/>
                <a:moveTo>
                  <a:pt x="1247" y="3194"/>
                </a:moveTo>
                <a:lnTo>
                  <a:pt x="1247" y="3193"/>
                </a:lnTo>
                <a:lnTo>
                  <a:pt x="1247" y="3193"/>
                </a:lnTo>
                <a:lnTo>
                  <a:pt x="1248" y="3187"/>
                </a:lnTo>
                <a:lnTo>
                  <a:pt x="1248" y="3181"/>
                </a:lnTo>
                <a:lnTo>
                  <a:pt x="1248" y="3179"/>
                </a:lnTo>
                <a:lnTo>
                  <a:pt x="1247" y="3177"/>
                </a:lnTo>
                <a:lnTo>
                  <a:pt x="1247" y="3177"/>
                </a:lnTo>
                <a:lnTo>
                  <a:pt x="1240" y="3167"/>
                </a:lnTo>
                <a:lnTo>
                  <a:pt x="1240" y="3167"/>
                </a:lnTo>
                <a:lnTo>
                  <a:pt x="1236" y="3149"/>
                </a:lnTo>
                <a:lnTo>
                  <a:pt x="1236" y="3149"/>
                </a:lnTo>
                <a:lnTo>
                  <a:pt x="1228" y="3113"/>
                </a:lnTo>
                <a:lnTo>
                  <a:pt x="1228" y="3113"/>
                </a:lnTo>
                <a:lnTo>
                  <a:pt x="1220" y="3081"/>
                </a:lnTo>
                <a:lnTo>
                  <a:pt x="1214" y="3060"/>
                </a:lnTo>
                <a:lnTo>
                  <a:pt x="1210" y="3046"/>
                </a:lnTo>
                <a:lnTo>
                  <a:pt x="1210" y="3046"/>
                </a:lnTo>
                <a:lnTo>
                  <a:pt x="1208" y="3021"/>
                </a:lnTo>
                <a:lnTo>
                  <a:pt x="1208" y="3021"/>
                </a:lnTo>
                <a:lnTo>
                  <a:pt x="1208" y="3003"/>
                </a:lnTo>
                <a:lnTo>
                  <a:pt x="1206" y="2991"/>
                </a:lnTo>
                <a:lnTo>
                  <a:pt x="1204" y="2983"/>
                </a:lnTo>
                <a:lnTo>
                  <a:pt x="1208" y="2984"/>
                </a:lnTo>
                <a:lnTo>
                  <a:pt x="1208" y="2984"/>
                </a:lnTo>
                <a:lnTo>
                  <a:pt x="1188" y="2929"/>
                </a:lnTo>
                <a:lnTo>
                  <a:pt x="1194" y="2918"/>
                </a:lnTo>
                <a:lnTo>
                  <a:pt x="1194" y="2918"/>
                </a:lnTo>
                <a:lnTo>
                  <a:pt x="1197" y="2915"/>
                </a:lnTo>
                <a:lnTo>
                  <a:pt x="1198" y="2910"/>
                </a:lnTo>
                <a:lnTo>
                  <a:pt x="1198" y="2907"/>
                </a:lnTo>
                <a:lnTo>
                  <a:pt x="1198" y="2907"/>
                </a:lnTo>
                <a:lnTo>
                  <a:pt x="1197" y="2902"/>
                </a:lnTo>
                <a:lnTo>
                  <a:pt x="1194" y="2895"/>
                </a:lnTo>
                <a:lnTo>
                  <a:pt x="1191" y="2888"/>
                </a:lnTo>
                <a:lnTo>
                  <a:pt x="1188" y="2881"/>
                </a:lnTo>
                <a:lnTo>
                  <a:pt x="1188" y="2881"/>
                </a:lnTo>
                <a:lnTo>
                  <a:pt x="1181" y="2873"/>
                </a:lnTo>
                <a:lnTo>
                  <a:pt x="1171" y="2860"/>
                </a:lnTo>
                <a:lnTo>
                  <a:pt x="1164" y="2855"/>
                </a:lnTo>
                <a:lnTo>
                  <a:pt x="1159" y="2848"/>
                </a:lnTo>
                <a:lnTo>
                  <a:pt x="1150" y="2843"/>
                </a:lnTo>
                <a:lnTo>
                  <a:pt x="1142" y="2838"/>
                </a:lnTo>
                <a:lnTo>
                  <a:pt x="1142" y="2838"/>
                </a:lnTo>
                <a:lnTo>
                  <a:pt x="1120" y="2829"/>
                </a:lnTo>
                <a:lnTo>
                  <a:pt x="1119" y="2823"/>
                </a:lnTo>
                <a:lnTo>
                  <a:pt x="1119" y="2823"/>
                </a:lnTo>
                <a:lnTo>
                  <a:pt x="1119" y="2823"/>
                </a:lnTo>
                <a:lnTo>
                  <a:pt x="1120" y="2820"/>
                </a:lnTo>
                <a:lnTo>
                  <a:pt x="1119" y="2816"/>
                </a:lnTo>
                <a:lnTo>
                  <a:pt x="1116" y="2811"/>
                </a:lnTo>
                <a:lnTo>
                  <a:pt x="1116" y="2811"/>
                </a:lnTo>
                <a:lnTo>
                  <a:pt x="1115" y="2807"/>
                </a:lnTo>
                <a:lnTo>
                  <a:pt x="1113" y="2804"/>
                </a:lnTo>
                <a:lnTo>
                  <a:pt x="1111" y="2800"/>
                </a:lnTo>
                <a:lnTo>
                  <a:pt x="1108" y="2797"/>
                </a:lnTo>
                <a:lnTo>
                  <a:pt x="1102" y="2794"/>
                </a:lnTo>
                <a:lnTo>
                  <a:pt x="1094" y="2792"/>
                </a:lnTo>
                <a:lnTo>
                  <a:pt x="1083" y="2792"/>
                </a:lnTo>
                <a:lnTo>
                  <a:pt x="1083" y="2792"/>
                </a:lnTo>
                <a:lnTo>
                  <a:pt x="1079" y="2793"/>
                </a:lnTo>
                <a:lnTo>
                  <a:pt x="1074" y="2796"/>
                </a:lnTo>
                <a:lnTo>
                  <a:pt x="1070" y="2798"/>
                </a:lnTo>
                <a:lnTo>
                  <a:pt x="1067" y="2803"/>
                </a:lnTo>
                <a:lnTo>
                  <a:pt x="1064" y="2807"/>
                </a:lnTo>
                <a:lnTo>
                  <a:pt x="1061" y="2814"/>
                </a:lnTo>
                <a:lnTo>
                  <a:pt x="1060" y="2822"/>
                </a:lnTo>
                <a:lnTo>
                  <a:pt x="1060" y="2823"/>
                </a:lnTo>
                <a:lnTo>
                  <a:pt x="1060" y="2823"/>
                </a:lnTo>
                <a:lnTo>
                  <a:pt x="1057" y="2826"/>
                </a:lnTo>
                <a:lnTo>
                  <a:pt x="1053" y="2831"/>
                </a:lnTo>
                <a:lnTo>
                  <a:pt x="1052" y="2834"/>
                </a:lnTo>
                <a:lnTo>
                  <a:pt x="1051" y="2836"/>
                </a:lnTo>
                <a:lnTo>
                  <a:pt x="1053" y="2838"/>
                </a:lnTo>
                <a:lnTo>
                  <a:pt x="1057" y="2838"/>
                </a:lnTo>
                <a:lnTo>
                  <a:pt x="1057" y="2838"/>
                </a:lnTo>
                <a:lnTo>
                  <a:pt x="1064" y="2836"/>
                </a:lnTo>
                <a:lnTo>
                  <a:pt x="1064" y="2836"/>
                </a:lnTo>
                <a:lnTo>
                  <a:pt x="1067" y="2843"/>
                </a:lnTo>
                <a:lnTo>
                  <a:pt x="1072" y="2849"/>
                </a:lnTo>
                <a:lnTo>
                  <a:pt x="1074" y="2851"/>
                </a:lnTo>
                <a:lnTo>
                  <a:pt x="1076" y="2853"/>
                </a:lnTo>
                <a:lnTo>
                  <a:pt x="1076" y="2853"/>
                </a:lnTo>
                <a:lnTo>
                  <a:pt x="1072" y="2859"/>
                </a:lnTo>
                <a:lnTo>
                  <a:pt x="1068" y="2864"/>
                </a:lnTo>
                <a:lnTo>
                  <a:pt x="1065" y="2867"/>
                </a:lnTo>
                <a:lnTo>
                  <a:pt x="1065" y="2867"/>
                </a:lnTo>
                <a:lnTo>
                  <a:pt x="1036" y="2878"/>
                </a:lnTo>
                <a:lnTo>
                  <a:pt x="1036" y="2878"/>
                </a:lnTo>
                <a:lnTo>
                  <a:pt x="1033" y="2876"/>
                </a:lnTo>
                <a:lnTo>
                  <a:pt x="1031" y="2873"/>
                </a:lnTo>
                <a:lnTo>
                  <a:pt x="1031" y="2870"/>
                </a:lnTo>
                <a:lnTo>
                  <a:pt x="1031" y="2870"/>
                </a:lnTo>
                <a:lnTo>
                  <a:pt x="1031" y="2866"/>
                </a:lnTo>
                <a:lnTo>
                  <a:pt x="1032" y="2864"/>
                </a:lnTo>
                <a:lnTo>
                  <a:pt x="1033" y="2863"/>
                </a:lnTo>
                <a:lnTo>
                  <a:pt x="1033" y="2863"/>
                </a:lnTo>
                <a:lnTo>
                  <a:pt x="1033" y="2860"/>
                </a:lnTo>
                <a:lnTo>
                  <a:pt x="1033" y="2858"/>
                </a:lnTo>
                <a:lnTo>
                  <a:pt x="1032" y="2856"/>
                </a:lnTo>
                <a:lnTo>
                  <a:pt x="1032" y="2856"/>
                </a:lnTo>
                <a:lnTo>
                  <a:pt x="1030" y="2851"/>
                </a:lnTo>
                <a:lnTo>
                  <a:pt x="1029" y="2850"/>
                </a:lnTo>
                <a:lnTo>
                  <a:pt x="1024" y="2848"/>
                </a:lnTo>
                <a:lnTo>
                  <a:pt x="1022" y="2844"/>
                </a:lnTo>
                <a:lnTo>
                  <a:pt x="1022" y="2844"/>
                </a:lnTo>
                <a:lnTo>
                  <a:pt x="1022" y="2842"/>
                </a:lnTo>
                <a:lnTo>
                  <a:pt x="1021" y="2841"/>
                </a:lnTo>
                <a:lnTo>
                  <a:pt x="1017" y="2840"/>
                </a:lnTo>
                <a:lnTo>
                  <a:pt x="1017" y="2394"/>
                </a:lnTo>
                <a:lnTo>
                  <a:pt x="1238" y="2394"/>
                </a:lnTo>
                <a:lnTo>
                  <a:pt x="1238" y="2631"/>
                </a:lnTo>
                <a:lnTo>
                  <a:pt x="1285" y="2631"/>
                </a:lnTo>
                <a:lnTo>
                  <a:pt x="1285" y="3194"/>
                </a:lnTo>
                <a:lnTo>
                  <a:pt x="1247" y="3194"/>
                </a:lnTo>
                <a:close/>
                <a:moveTo>
                  <a:pt x="951" y="1751"/>
                </a:moveTo>
                <a:lnTo>
                  <a:pt x="951" y="1800"/>
                </a:lnTo>
                <a:lnTo>
                  <a:pt x="918" y="1800"/>
                </a:lnTo>
                <a:lnTo>
                  <a:pt x="918" y="1751"/>
                </a:lnTo>
                <a:lnTo>
                  <a:pt x="951" y="1751"/>
                </a:lnTo>
                <a:close/>
                <a:moveTo>
                  <a:pt x="918" y="1745"/>
                </a:moveTo>
                <a:lnTo>
                  <a:pt x="918" y="1739"/>
                </a:lnTo>
                <a:lnTo>
                  <a:pt x="951" y="1739"/>
                </a:lnTo>
                <a:lnTo>
                  <a:pt x="951" y="1745"/>
                </a:lnTo>
                <a:lnTo>
                  <a:pt x="918" y="1745"/>
                </a:lnTo>
                <a:close/>
                <a:moveTo>
                  <a:pt x="951" y="1806"/>
                </a:moveTo>
                <a:lnTo>
                  <a:pt x="951" y="1812"/>
                </a:lnTo>
                <a:lnTo>
                  <a:pt x="918" y="1812"/>
                </a:lnTo>
                <a:lnTo>
                  <a:pt x="918" y="1806"/>
                </a:lnTo>
                <a:lnTo>
                  <a:pt x="951" y="1806"/>
                </a:lnTo>
                <a:close/>
                <a:moveTo>
                  <a:pt x="951" y="1818"/>
                </a:moveTo>
                <a:lnTo>
                  <a:pt x="951" y="1868"/>
                </a:lnTo>
                <a:lnTo>
                  <a:pt x="918" y="1868"/>
                </a:lnTo>
                <a:lnTo>
                  <a:pt x="918" y="1818"/>
                </a:lnTo>
                <a:lnTo>
                  <a:pt x="951" y="1818"/>
                </a:lnTo>
                <a:close/>
                <a:moveTo>
                  <a:pt x="951" y="1872"/>
                </a:moveTo>
                <a:lnTo>
                  <a:pt x="951" y="1878"/>
                </a:lnTo>
                <a:lnTo>
                  <a:pt x="918" y="1878"/>
                </a:lnTo>
                <a:lnTo>
                  <a:pt x="918" y="1872"/>
                </a:lnTo>
                <a:lnTo>
                  <a:pt x="951" y="1872"/>
                </a:lnTo>
                <a:close/>
                <a:moveTo>
                  <a:pt x="951" y="1884"/>
                </a:moveTo>
                <a:lnTo>
                  <a:pt x="951" y="1934"/>
                </a:lnTo>
                <a:lnTo>
                  <a:pt x="918" y="1934"/>
                </a:lnTo>
                <a:lnTo>
                  <a:pt x="918" y="1884"/>
                </a:lnTo>
                <a:lnTo>
                  <a:pt x="951" y="1884"/>
                </a:lnTo>
                <a:close/>
                <a:moveTo>
                  <a:pt x="951" y="1939"/>
                </a:moveTo>
                <a:lnTo>
                  <a:pt x="951" y="1945"/>
                </a:lnTo>
                <a:lnTo>
                  <a:pt x="918" y="1945"/>
                </a:lnTo>
                <a:lnTo>
                  <a:pt x="918" y="1939"/>
                </a:lnTo>
                <a:lnTo>
                  <a:pt x="951" y="1939"/>
                </a:lnTo>
                <a:close/>
                <a:moveTo>
                  <a:pt x="951" y="1951"/>
                </a:moveTo>
                <a:lnTo>
                  <a:pt x="951" y="2001"/>
                </a:lnTo>
                <a:lnTo>
                  <a:pt x="918" y="2001"/>
                </a:lnTo>
                <a:lnTo>
                  <a:pt x="918" y="1951"/>
                </a:lnTo>
                <a:lnTo>
                  <a:pt x="951" y="1951"/>
                </a:lnTo>
                <a:close/>
                <a:moveTo>
                  <a:pt x="951" y="2005"/>
                </a:moveTo>
                <a:lnTo>
                  <a:pt x="951" y="2011"/>
                </a:lnTo>
                <a:lnTo>
                  <a:pt x="918" y="2011"/>
                </a:lnTo>
                <a:lnTo>
                  <a:pt x="918" y="2005"/>
                </a:lnTo>
                <a:lnTo>
                  <a:pt x="951" y="2005"/>
                </a:lnTo>
                <a:close/>
                <a:moveTo>
                  <a:pt x="951" y="2017"/>
                </a:moveTo>
                <a:lnTo>
                  <a:pt x="951" y="2030"/>
                </a:lnTo>
                <a:lnTo>
                  <a:pt x="918" y="2030"/>
                </a:lnTo>
                <a:lnTo>
                  <a:pt x="918" y="2017"/>
                </a:lnTo>
                <a:lnTo>
                  <a:pt x="951" y="2017"/>
                </a:lnTo>
                <a:close/>
                <a:moveTo>
                  <a:pt x="1002" y="3186"/>
                </a:moveTo>
                <a:lnTo>
                  <a:pt x="975" y="3158"/>
                </a:lnTo>
                <a:lnTo>
                  <a:pt x="1002" y="3130"/>
                </a:lnTo>
                <a:lnTo>
                  <a:pt x="1002" y="3186"/>
                </a:lnTo>
                <a:close/>
                <a:moveTo>
                  <a:pt x="940" y="2895"/>
                </a:moveTo>
                <a:lnTo>
                  <a:pt x="969" y="2866"/>
                </a:lnTo>
                <a:lnTo>
                  <a:pt x="999" y="2895"/>
                </a:lnTo>
                <a:lnTo>
                  <a:pt x="940" y="2895"/>
                </a:lnTo>
                <a:close/>
                <a:moveTo>
                  <a:pt x="994" y="2903"/>
                </a:moveTo>
                <a:lnTo>
                  <a:pt x="969" y="2929"/>
                </a:lnTo>
                <a:lnTo>
                  <a:pt x="944" y="2903"/>
                </a:lnTo>
                <a:lnTo>
                  <a:pt x="994" y="2903"/>
                </a:lnTo>
                <a:close/>
                <a:moveTo>
                  <a:pt x="975" y="2859"/>
                </a:moveTo>
                <a:lnTo>
                  <a:pt x="1002" y="2833"/>
                </a:lnTo>
                <a:lnTo>
                  <a:pt x="1002" y="2887"/>
                </a:lnTo>
                <a:lnTo>
                  <a:pt x="975" y="2859"/>
                </a:lnTo>
                <a:close/>
                <a:moveTo>
                  <a:pt x="1002" y="2514"/>
                </a:moveTo>
                <a:lnTo>
                  <a:pt x="975" y="2486"/>
                </a:lnTo>
                <a:lnTo>
                  <a:pt x="1002" y="2460"/>
                </a:lnTo>
                <a:lnTo>
                  <a:pt x="1002" y="2514"/>
                </a:lnTo>
                <a:close/>
                <a:moveTo>
                  <a:pt x="999" y="2522"/>
                </a:moveTo>
                <a:lnTo>
                  <a:pt x="940" y="2522"/>
                </a:lnTo>
                <a:lnTo>
                  <a:pt x="969" y="2493"/>
                </a:lnTo>
                <a:lnTo>
                  <a:pt x="999" y="2522"/>
                </a:lnTo>
                <a:close/>
                <a:moveTo>
                  <a:pt x="994" y="2530"/>
                </a:moveTo>
                <a:lnTo>
                  <a:pt x="969" y="2556"/>
                </a:lnTo>
                <a:lnTo>
                  <a:pt x="944" y="2530"/>
                </a:lnTo>
                <a:lnTo>
                  <a:pt x="994" y="2530"/>
                </a:lnTo>
                <a:close/>
                <a:moveTo>
                  <a:pt x="1002" y="2534"/>
                </a:moveTo>
                <a:lnTo>
                  <a:pt x="1002" y="2589"/>
                </a:lnTo>
                <a:lnTo>
                  <a:pt x="975" y="2562"/>
                </a:lnTo>
                <a:lnTo>
                  <a:pt x="1002" y="2534"/>
                </a:lnTo>
                <a:close/>
                <a:moveTo>
                  <a:pt x="999" y="2596"/>
                </a:moveTo>
                <a:lnTo>
                  <a:pt x="940" y="2596"/>
                </a:lnTo>
                <a:lnTo>
                  <a:pt x="969" y="2567"/>
                </a:lnTo>
                <a:lnTo>
                  <a:pt x="999" y="2596"/>
                </a:lnTo>
                <a:close/>
                <a:moveTo>
                  <a:pt x="994" y="2604"/>
                </a:moveTo>
                <a:lnTo>
                  <a:pt x="969" y="2630"/>
                </a:lnTo>
                <a:lnTo>
                  <a:pt x="944" y="2604"/>
                </a:lnTo>
                <a:lnTo>
                  <a:pt x="994" y="2604"/>
                </a:lnTo>
                <a:close/>
                <a:moveTo>
                  <a:pt x="1002" y="2608"/>
                </a:moveTo>
                <a:lnTo>
                  <a:pt x="1002" y="2663"/>
                </a:lnTo>
                <a:lnTo>
                  <a:pt x="975" y="2636"/>
                </a:lnTo>
                <a:lnTo>
                  <a:pt x="1002" y="2608"/>
                </a:lnTo>
                <a:close/>
                <a:moveTo>
                  <a:pt x="999" y="2670"/>
                </a:moveTo>
                <a:lnTo>
                  <a:pt x="940" y="2670"/>
                </a:lnTo>
                <a:lnTo>
                  <a:pt x="969" y="2641"/>
                </a:lnTo>
                <a:lnTo>
                  <a:pt x="999" y="2670"/>
                </a:lnTo>
                <a:close/>
                <a:moveTo>
                  <a:pt x="994" y="2680"/>
                </a:moveTo>
                <a:lnTo>
                  <a:pt x="969" y="2704"/>
                </a:lnTo>
                <a:lnTo>
                  <a:pt x="944" y="2680"/>
                </a:lnTo>
                <a:lnTo>
                  <a:pt x="994" y="2680"/>
                </a:lnTo>
                <a:close/>
                <a:moveTo>
                  <a:pt x="1002" y="2683"/>
                </a:moveTo>
                <a:lnTo>
                  <a:pt x="1002" y="2738"/>
                </a:lnTo>
                <a:lnTo>
                  <a:pt x="975" y="2711"/>
                </a:lnTo>
                <a:lnTo>
                  <a:pt x="1002" y="2683"/>
                </a:lnTo>
                <a:close/>
                <a:moveTo>
                  <a:pt x="999" y="2746"/>
                </a:moveTo>
                <a:lnTo>
                  <a:pt x="940" y="2746"/>
                </a:lnTo>
                <a:lnTo>
                  <a:pt x="969" y="2717"/>
                </a:lnTo>
                <a:lnTo>
                  <a:pt x="999" y="2746"/>
                </a:lnTo>
                <a:close/>
                <a:moveTo>
                  <a:pt x="994" y="2754"/>
                </a:moveTo>
                <a:lnTo>
                  <a:pt x="969" y="2779"/>
                </a:lnTo>
                <a:lnTo>
                  <a:pt x="944" y="2754"/>
                </a:lnTo>
                <a:lnTo>
                  <a:pt x="994" y="2754"/>
                </a:lnTo>
                <a:close/>
                <a:moveTo>
                  <a:pt x="1002" y="2757"/>
                </a:moveTo>
                <a:lnTo>
                  <a:pt x="1002" y="2813"/>
                </a:lnTo>
                <a:lnTo>
                  <a:pt x="975" y="2785"/>
                </a:lnTo>
                <a:lnTo>
                  <a:pt x="1002" y="2757"/>
                </a:lnTo>
                <a:close/>
                <a:moveTo>
                  <a:pt x="999" y="2820"/>
                </a:moveTo>
                <a:lnTo>
                  <a:pt x="940" y="2820"/>
                </a:lnTo>
                <a:lnTo>
                  <a:pt x="969" y="2791"/>
                </a:lnTo>
                <a:lnTo>
                  <a:pt x="999" y="2820"/>
                </a:lnTo>
                <a:close/>
                <a:moveTo>
                  <a:pt x="994" y="2829"/>
                </a:moveTo>
                <a:lnTo>
                  <a:pt x="969" y="2853"/>
                </a:lnTo>
                <a:lnTo>
                  <a:pt x="944" y="2829"/>
                </a:lnTo>
                <a:lnTo>
                  <a:pt x="994" y="2829"/>
                </a:lnTo>
                <a:close/>
                <a:moveTo>
                  <a:pt x="969" y="2480"/>
                </a:moveTo>
                <a:lnTo>
                  <a:pt x="944" y="2456"/>
                </a:lnTo>
                <a:lnTo>
                  <a:pt x="994" y="2456"/>
                </a:lnTo>
                <a:lnTo>
                  <a:pt x="969" y="2480"/>
                </a:lnTo>
                <a:close/>
                <a:moveTo>
                  <a:pt x="937" y="2461"/>
                </a:moveTo>
                <a:lnTo>
                  <a:pt x="963" y="2486"/>
                </a:lnTo>
                <a:lnTo>
                  <a:pt x="937" y="2513"/>
                </a:lnTo>
                <a:lnTo>
                  <a:pt x="937" y="2461"/>
                </a:lnTo>
                <a:close/>
                <a:moveTo>
                  <a:pt x="937" y="2535"/>
                </a:moveTo>
                <a:lnTo>
                  <a:pt x="963" y="2562"/>
                </a:lnTo>
                <a:lnTo>
                  <a:pt x="937" y="2587"/>
                </a:lnTo>
                <a:lnTo>
                  <a:pt x="937" y="2535"/>
                </a:lnTo>
                <a:close/>
                <a:moveTo>
                  <a:pt x="937" y="2610"/>
                </a:moveTo>
                <a:lnTo>
                  <a:pt x="963" y="2636"/>
                </a:lnTo>
                <a:lnTo>
                  <a:pt x="937" y="2662"/>
                </a:lnTo>
                <a:lnTo>
                  <a:pt x="937" y="2610"/>
                </a:lnTo>
                <a:close/>
                <a:moveTo>
                  <a:pt x="937" y="2684"/>
                </a:moveTo>
                <a:lnTo>
                  <a:pt x="963" y="2711"/>
                </a:lnTo>
                <a:lnTo>
                  <a:pt x="937" y="2736"/>
                </a:lnTo>
                <a:lnTo>
                  <a:pt x="937" y="2684"/>
                </a:lnTo>
                <a:close/>
                <a:moveTo>
                  <a:pt x="937" y="2760"/>
                </a:moveTo>
                <a:lnTo>
                  <a:pt x="963" y="2785"/>
                </a:lnTo>
                <a:lnTo>
                  <a:pt x="937" y="2811"/>
                </a:lnTo>
                <a:lnTo>
                  <a:pt x="937" y="2760"/>
                </a:lnTo>
                <a:close/>
                <a:moveTo>
                  <a:pt x="937" y="2834"/>
                </a:moveTo>
                <a:lnTo>
                  <a:pt x="963" y="2859"/>
                </a:lnTo>
                <a:lnTo>
                  <a:pt x="937" y="2886"/>
                </a:lnTo>
                <a:lnTo>
                  <a:pt x="937" y="2834"/>
                </a:lnTo>
                <a:close/>
                <a:moveTo>
                  <a:pt x="937" y="2908"/>
                </a:moveTo>
                <a:lnTo>
                  <a:pt x="963" y="2935"/>
                </a:lnTo>
                <a:lnTo>
                  <a:pt x="937" y="2960"/>
                </a:lnTo>
                <a:lnTo>
                  <a:pt x="937" y="2908"/>
                </a:lnTo>
                <a:close/>
                <a:moveTo>
                  <a:pt x="940" y="2969"/>
                </a:moveTo>
                <a:lnTo>
                  <a:pt x="969" y="2940"/>
                </a:lnTo>
                <a:lnTo>
                  <a:pt x="999" y="2969"/>
                </a:lnTo>
                <a:lnTo>
                  <a:pt x="940" y="2969"/>
                </a:lnTo>
                <a:close/>
                <a:moveTo>
                  <a:pt x="994" y="2977"/>
                </a:moveTo>
                <a:lnTo>
                  <a:pt x="969" y="3003"/>
                </a:lnTo>
                <a:lnTo>
                  <a:pt x="944" y="2977"/>
                </a:lnTo>
                <a:lnTo>
                  <a:pt x="994" y="2977"/>
                </a:lnTo>
                <a:close/>
                <a:moveTo>
                  <a:pt x="937" y="2983"/>
                </a:moveTo>
                <a:lnTo>
                  <a:pt x="963" y="3009"/>
                </a:lnTo>
                <a:lnTo>
                  <a:pt x="937" y="3034"/>
                </a:lnTo>
                <a:lnTo>
                  <a:pt x="937" y="2983"/>
                </a:lnTo>
                <a:close/>
                <a:moveTo>
                  <a:pt x="940" y="3043"/>
                </a:moveTo>
                <a:lnTo>
                  <a:pt x="969" y="3015"/>
                </a:lnTo>
                <a:lnTo>
                  <a:pt x="999" y="3043"/>
                </a:lnTo>
                <a:lnTo>
                  <a:pt x="940" y="3043"/>
                </a:lnTo>
                <a:close/>
                <a:moveTo>
                  <a:pt x="994" y="3053"/>
                </a:moveTo>
                <a:lnTo>
                  <a:pt x="969" y="3077"/>
                </a:lnTo>
                <a:lnTo>
                  <a:pt x="944" y="3053"/>
                </a:lnTo>
                <a:lnTo>
                  <a:pt x="994" y="3053"/>
                </a:lnTo>
                <a:close/>
                <a:moveTo>
                  <a:pt x="937" y="3057"/>
                </a:moveTo>
                <a:lnTo>
                  <a:pt x="963" y="3084"/>
                </a:lnTo>
                <a:lnTo>
                  <a:pt x="937" y="3110"/>
                </a:lnTo>
                <a:lnTo>
                  <a:pt x="937" y="3057"/>
                </a:lnTo>
                <a:close/>
                <a:moveTo>
                  <a:pt x="940" y="3119"/>
                </a:moveTo>
                <a:lnTo>
                  <a:pt x="969" y="3090"/>
                </a:lnTo>
                <a:lnTo>
                  <a:pt x="999" y="3119"/>
                </a:lnTo>
                <a:lnTo>
                  <a:pt x="940" y="3119"/>
                </a:lnTo>
                <a:close/>
                <a:moveTo>
                  <a:pt x="994" y="3127"/>
                </a:moveTo>
                <a:lnTo>
                  <a:pt x="969" y="3152"/>
                </a:lnTo>
                <a:lnTo>
                  <a:pt x="944" y="3127"/>
                </a:lnTo>
                <a:lnTo>
                  <a:pt x="994" y="3127"/>
                </a:lnTo>
                <a:close/>
                <a:moveTo>
                  <a:pt x="937" y="3133"/>
                </a:moveTo>
                <a:lnTo>
                  <a:pt x="963" y="3158"/>
                </a:lnTo>
                <a:lnTo>
                  <a:pt x="937" y="3184"/>
                </a:lnTo>
                <a:lnTo>
                  <a:pt x="937" y="3133"/>
                </a:lnTo>
                <a:close/>
                <a:moveTo>
                  <a:pt x="940" y="3193"/>
                </a:moveTo>
                <a:lnTo>
                  <a:pt x="969" y="3164"/>
                </a:lnTo>
                <a:lnTo>
                  <a:pt x="999" y="3193"/>
                </a:lnTo>
                <a:lnTo>
                  <a:pt x="940" y="3193"/>
                </a:lnTo>
                <a:close/>
                <a:moveTo>
                  <a:pt x="1002" y="3111"/>
                </a:moveTo>
                <a:lnTo>
                  <a:pt x="975" y="3084"/>
                </a:lnTo>
                <a:lnTo>
                  <a:pt x="1002" y="3056"/>
                </a:lnTo>
                <a:lnTo>
                  <a:pt x="1002" y="3111"/>
                </a:lnTo>
                <a:close/>
                <a:moveTo>
                  <a:pt x="1002" y="3037"/>
                </a:moveTo>
                <a:lnTo>
                  <a:pt x="975" y="3009"/>
                </a:lnTo>
                <a:lnTo>
                  <a:pt x="1002" y="2981"/>
                </a:lnTo>
                <a:lnTo>
                  <a:pt x="1002" y="3037"/>
                </a:lnTo>
                <a:close/>
                <a:moveTo>
                  <a:pt x="1002" y="2962"/>
                </a:moveTo>
                <a:lnTo>
                  <a:pt x="975" y="2935"/>
                </a:lnTo>
                <a:lnTo>
                  <a:pt x="1002" y="2907"/>
                </a:lnTo>
                <a:lnTo>
                  <a:pt x="1002" y="2962"/>
                </a:lnTo>
                <a:close/>
                <a:moveTo>
                  <a:pt x="940" y="2447"/>
                </a:moveTo>
                <a:lnTo>
                  <a:pt x="969" y="2418"/>
                </a:lnTo>
                <a:lnTo>
                  <a:pt x="999" y="2447"/>
                </a:lnTo>
                <a:lnTo>
                  <a:pt x="940" y="2447"/>
                </a:lnTo>
                <a:close/>
                <a:moveTo>
                  <a:pt x="1002" y="2440"/>
                </a:moveTo>
                <a:lnTo>
                  <a:pt x="975" y="2412"/>
                </a:lnTo>
                <a:lnTo>
                  <a:pt x="994" y="2394"/>
                </a:lnTo>
                <a:lnTo>
                  <a:pt x="1002" y="2394"/>
                </a:lnTo>
                <a:lnTo>
                  <a:pt x="1002" y="2440"/>
                </a:lnTo>
                <a:close/>
                <a:moveTo>
                  <a:pt x="958" y="2394"/>
                </a:moveTo>
                <a:lnTo>
                  <a:pt x="958" y="2394"/>
                </a:lnTo>
                <a:lnTo>
                  <a:pt x="982" y="2394"/>
                </a:lnTo>
                <a:lnTo>
                  <a:pt x="969" y="2406"/>
                </a:lnTo>
                <a:lnTo>
                  <a:pt x="957" y="2394"/>
                </a:lnTo>
                <a:lnTo>
                  <a:pt x="958" y="2394"/>
                </a:lnTo>
                <a:close/>
                <a:moveTo>
                  <a:pt x="944" y="2394"/>
                </a:moveTo>
                <a:lnTo>
                  <a:pt x="963" y="2412"/>
                </a:lnTo>
                <a:lnTo>
                  <a:pt x="937" y="2438"/>
                </a:lnTo>
                <a:lnTo>
                  <a:pt x="937" y="2394"/>
                </a:lnTo>
                <a:lnTo>
                  <a:pt x="944" y="2394"/>
                </a:lnTo>
                <a:close/>
                <a:moveTo>
                  <a:pt x="1017" y="2903"/>
                </a:moveTo>
                <a:lnTo>
                  <a:pt x="1017" y="2903"/>
                </a:lnTo>
                <a:lnTo>
                  <a:pt x="1023" y="2913"/>
                </a:lnTo>
                <a:lnTo>
                  <a:pt x="1023" y="2913"/>
                </a:lnTo>
                <a:lnTo>
                  <a:pt x="1024" y="2914"/>
                </a:lnTo>
                <a:lnTo>
                  <a:pt x="1026" y="2917"/>
                </a:lnTo>
                <a:lnTo>
                  <a:pt x="1029" y="2920"/>
                </a:lnTo>
                <a:lnTo>
                  <a:pt x="1032" y="2921"/>
                </a:lnTo>
                <a:lnTo>
                  <a:pt x="1036" y="2921"/>
                </a:lnTo>
                <a:lnTo>
                  <a:pt x="1039" y="2920"/>
                </a:lnTo>
                <a:lnTo>
                  <a:pt x="1039" y="2920"/>
                </a:lnTo>
                <a:lnTo>
                  <a:pt x="1068" y="2908"/>
                </a:lnTo>
                <a:lnTo>
                  <a:pt x="1075" y="2942"/>
                </a:lnTo>
                <a:lnTo>
                  <a:pt x="1075" y="2942"/>
                </a:lnTo>
                <a:lnTo>
                  <a:pt x="1081" y="2958"/>
                </a:lnTo>
                <a:lnTo>
                  <a:pt x="1084" y="2974"/>
                </a:lnTo>
                <a:lnTo>
                  <a:pt x="1086" y="2983"/>
                </a:lnTo>
                <a:lnTo>
                  <a:pt x="1086" y="2993"/>
                </a:lnTo>
                <a:lnTo>
                  <a:pt x="1086" y="2993"/>
                </a:lnTo>
                <a:lnTo>
                  <a:pt x="1080" y="3006"/>
                </a:lnTo>
                <a:lnTo>
                  <a:pt x="1077" y="3012"/>
                </a:lnTo>
                <a:lnTo>
                  <a:pt x="1077" y="3012"/>
                </a:lnTo>
                <a:lnTo>
                  <a:pt x="1077" y="3015"/>
                </a:lnTo>
                <a:lnTo>
                  <a:pt x="1077" y="3017"/>
                </a:lnTo>
                <a:lnTo>
                  <a:pt x="1079" y="3019"/>
                </a:lnTo>
                <a:lnTo>
                  <a:pt x="1080" y="3020"/>
                </a:lnTo>
                <a:lnTo>
                  <a:pt x="1082" y="3020"/>
                </a:lnTo>
                <a:lnTo>
                  <a:pt x="1084" y="3020"/>
                </a:lnTo>
                <a:lnTo>
                  <a:pt x="1069" y="3050"/>
                </a:lnTo>
                <a:lnTo>
                  <a:pt x="1069" y="3050"/>
                </a:lnTo>
                <a:lnTo>
                  <a:pt x="1067" y="3057"/>
                </a:lnTo>
                <a:lnTo>
                  <a:pt x="1065" y="3063"/>
                </a:lnTo>
                <a:lnTo>
                  <a:pt x="1064" y="3068"/>
                </a:lnTo>
                <a:lnTo>
                  <a:pt x="1064" y="3068"/>
                </a:lnTo>
                <a:lnTo>
                  <a:pt x="1065" y="3089"/>
                </a:lnTo>
                <a:lnTo>
                  <a:pt x="1065" y="3089"/>
                </a:lnTo>
                <a:lnTo>
                  <a:pt x="1066" y="3094"/>
                </a:lnTo>
                <a:lnTo>
                  <a:pt x="1066" y="3106"/>
                </a:lnTo>
                <a:lnTo>
                  <a:pt x="1066" y="3106"/>
                </a:lnTo>
                <a:lnTo>
                  <a:pt x="1066" y="3125"/>
                </a:lnTo>
                <a:lnTo>
                  <a:pt x="1067" y="3136"/>
                </a:lnTo>
                <a:lnTo>
                  <a:pt x="1068" y="3147"/>
                </a:lnTo>
                <a:lnTo>
                  <a:pt x="1068" y="3147"/>
                </a:lnTo>
                <a:lnTo>
                  <a:pt x="1069" y="3159"/>
                </a:lnTo>
                <a:lnTo>
                  <a:pt x="1069" y="3165"/>
                </a:lnTo>
                <a:lnTo>
                  <a:pt x="1070" y="3167"/>
                </a:lnTo>
                <a:lnTo>
                  <a:pt x="1072" y="3170"/>
                </a:lnTo>
                <a:lnTo>
                  <a:pt x="1075" y="3171"/>
                </a:lnTo>
                <a:lnTo>
                  <a:pt x="1073" y="3185"/>
                </a:lnTo>
                <a:lnTo>
                  <a:pt x="1073" y="3185"/>
                </a:lnTo>
                <a:lnTo>
                  <a:pt x="1069" y="3187"/>
                </a:lnTo>
                <a:lnTo>
                  <a:pt x="1066" y="3188"/>
                </a:lnTo>
                <a:lnTo>
                  <a:pt x="1066" y="3188"/>
                </a:lnTo>
                <a:lnTo>
                  <a:pt x="1064" y="3187"/>
                </a:lnTo>
                <a:lnTo>
                  <a:pt x="1060" y="3188"/>
                </a:lnTo>
                <a:lnTo>
                  <a:pt x="1055" y="3189"/>
                </a:lnTo>
                <a:lnTo>
                  <a:pt x="1054" y="3192"/>
                </a:lnTo>
                <a:lnTo>
                  <a:pt x="1053" y="3194"/>
                </a:lnTo>
                <a:lnTo>
                  <a:pt x="1017" y="3194"/>
                </a:lnTo>
                <a:lnTo>
                  <a:pt x="1017" y="2903"/>
                </a:lnTo>
                <a:close/>
                <a:moveTo>
                  <a:pt x="1161" y="1847"/>
                </a:moveTo>
                <a:lnTo>
                  <a:pt x="1157" y="1851"/>
                </a:lnTo>
                <a:lnTo>
                  <a:pt x="1157" y="1851"/>
                </a:lnTo>
                <a:lnTo>
                  <a:pt x="1157" y="1854"/>
                </a:lnTo>
                <a:lnTo>
                  <a:pt x="1159" y="1855"/>
                </a:lnTo>
                <a:lnTo>
                  <a:pt x="1160" y="1855"/>
                </a:lnTo>
                <a:lnTo>
                  <a:pt x="1160" y="1855"/>
                </a:lnTo>
                <a:lnTo>
                  <a:pt x="1163" y="1857"/>
                </a:lnTo>
                <a:lnTo>
                  <a:pt x="1167" y="1859"/>
                </a:lnTo>
                <a:lnTo>
                  <a:pt x="1172" y="1864"/>
                </a:lnTo>
                <a:lnTo>
                  <a:pt x="1172" y="1864"/>
                </a:lnTo>
                <a:lnTo>
                  <a:pt x="1175" y="1866"/>
                </a:lnTo>
                <a:lnTo>
                  <a:pt x="1177" y="1868"/>
                </a:lnTo>
                <a:lnTo>
                  <a:pt x="1178" y="1870"/>
                </a:lnTo>
                <a:lnTo>
                  <a:pt x="1178" y="1870"/>
                </a:lnTo>
                <a:lnTo>
                  <a:pt x="1185" y="1878"/>
                </a:lnTo>
                <a:lnTo>
                  <a:pt x="1190" y="1884"/>
                </a:lnTo>
                <a:lnTo>
                  <a:pt x="1190" y="1884"/>
                </a:lnTo>
                <a:lnTo>
                  <a:pt x="1193" y="1886"/>
                </a:lnTo>
                <a:lnTo>
                  <a:pt x="1196" y="1886"/>
                </a:lnTo>
                <a:lnTo>
                  <a:pt x="1198" y="1885"/>
                </a:lnTo>
                <a:lnTo>
                  <a:pt x="1198" y="1885"/>
                </a:lnTo>
                <a:lnTo>
                  <a:pt x="1205" y="1879"/>
                </a:lnTo>
                <a:lnTo>
                  <a:pt x="1211" y="1876"/>
                </a:lnTo>
                <a:lnTo>
                  <a:pt x="1216" y="1871"/>
                </a:lnTo>
                <a:lnTo>
                  <a:pt x="1216" y="1871"/>
                </a:lnTo>
                <a:lnTo>
                  <a:pt x="1219" y="1873"/>
                </a:lnTo>
                <a:lnTo>
                  <a:pt x="1222" y="1875"/>
                </a:lnTo>
                <a:lnTo>
                  <a:pt x="1225" y="1876"/>
                </a:lnTo>
                <a:lnTo>
                  <a:pt x="1225" y="1876"/>
                </a:lnTo>
                <a:lnTo>
                  <a:pt x="1235" y="1902"/>
                </a:lnTo>
                <a:lnTo>
                  <a:pt x="1235" y="1902"/>
                </a:lnTo>
                <a:lnTo>
                  <a:pt x="1238" y="1908"/>
                </a:lnTo>
                <a:lnTo>
                  <a:pt x="1242" y="1912"/>
                </a:lnTo>
                <a:lnTo>
                  <a:pt x="1245" y="1914"/>
                </a:lnTo>
                <a:lnTo>
                  <a:pt x="1245" y="1917"/>
                </a:lnTo>
                <a:lnTo>
                  <a:pt x="1245" y="1917"/>
                </a:lnTo>
                <a:lnTo>
                  <a:pt x="1245" y="1923"/>
                </a:lnTo>
                <a:lnTo>
                  <a:pt x="1245" y="1930"/>
                </a:lnTo>
                <a:lnTo>
                  <a:pt x="1245" y="1934"/>
                </a:lnTo>
                <a:lnTo>
                  <a:pt x="1247" y="1937"/>
                </a:lnTo>
                <a:lnTo>
                  <a:pt x="1248" y="1939"/>
                </a:lnTo>
                <a:lnTo>
                  <a:pt x="1251" y="1941"/>
                </a:lnTo>
                <a:lnTo>
                  <a:pt x="1241" y="1952"/>
                </a:lnTo>
                <a:lnTo>
                  <a:pt x="1241" y="1952"/>
                </a:lnTo>
                <a:lnTo>
                  <a:pt x="1238" y="1956"/>
                </a:lnTo>
                <a:lnTo>
                  <a:pt x="1237" y="1960"/>
                </a:lnTo>
                <a:lnTo>
                  <a:pt x="1236" y="1965"/>
                </a:lnTo>
                <a:lnTo>
                  <a:pt x="1236" y="1965"/>
                </a:lnTo>
                <a:lnTo>
                  <a:pt x="1236" y="1972"/>
                </a:lnTo>
                <a:lnTo>
                  <a:pt x="1223" y="1990"/>
                </a:lnTo>
                <a:lnTo>
                  <a:pt x="1220" y="1996"/>
                </a:lnTo>
                <a:lnTo>
                  <a:pt x="1220" y="1996"/>
                </a:lnTo>
                <a:lnTo>
                  <a:pt x="1216" y="1998"/>
                </a:lnTo>
                <a:lnTo>
                  <a:pt x="1214" y="2002"/>
                </a:lnTo>
                <a:lnTo>
                  <a:pt x="1212" y="2007"/>
                </a:lnTo>
                <a:lnTo>
                  <a:pt x="1212" y="2007"/>
                </a:lnTo>
                <a:lnTo>
                  <a:pt x="1211" y="2011"/>
                </a:lnTo>
                <a:lnTo>
                  <a:pt x="1210" y="2012"/>
                </a:lnTo>
                <a:lnTo>
                  <a:pt x="1210" y="2012"/>
                </a:lnTo>
                <a:lnTo>
                  <a:pt x="1203" y="2029"/>
                </a:lnTo>
                <a:lnTo>
                  <a:pt x="1203" y="2029"/>
                </a:lnTo>
                <a:lnTo>
                  <a:pt x="1193" y="2043"/>
                </a:lnTo>
                <a:lnTo>
                  <a:pt x="1186" y="2053"/>
                </a:lnTo>
                <a:lnTo>
                  <a:pt x="1178" y="2068"/>
                </a:lnTo>
                <a:lnTo>
                  <a:pt x="1171" y="2071"/>
                </a:lnTo>
                <a:lnTo>
                  <a:pt x="1171" y="2071"/>
                </a:lnTo>
                <a:lnTo>
                  <a:pt x="1168" y="2077"/>
                </a:lnTo>
                <a:lnTo>
                  <a:pt x="1168" y="1981"/>
                </a:lnTo>
                <a:lnTo>
                  <a:pt x="1145" y="1981"/>
                </a:lnTo>
                <a:lnTo>
                  <a:pt x="1145" y="1979"/>
                </a:lnTo>
                <a:lnTo>
                  <a:pt x="1138" y="1979"/>
                </a:lnTo>
                <a:lnTo>
                  <a:pt x="1138" y="1973"/>
                </a:lnTo>
                <a:lnTo>
                  <a:pt x="1145" y="1973"/>
                </a:lnTo>
                <a:lnTo>
                  <a:pt x="1145" y="1968"/>
                </a:lnTo>
                <a:lnTo>
                  <a:pt x="1138" y="1968"/>
                </a:lnTo>
                <a:lnTo>
                  <a:pt x="1138" y="1919"/>
                </a:lnTo>
                <a:lnTo>
                  <a:pt x="1145" y="1919"/>
                </a:lnTo>
                <a:lnTo>
                  <a:pt x="1145" y="1913"/>
                </a:lnTo>
                <a:lnTo>
                  <a:pt x="1138" y="1913"/>
                </a:lnTo>
                <a:lnTo>
                  <a:pt x="1138" y="1907"/>
                </a:lnTo>
                <a:lnTo>
                  <a:pt x="1145" y="1907"/>
                </a:lnTo>
                <a:lnTo>
                  <a:pt x="1145" y="1901"/>
                </a:lnTo>
                <a:lnTo>
                  <a:pt x="1138" y="1901"/>
                </a:lnTo>
                <a:lnTo>
                  <a:pt x="1138" y="1851"/>
                </a:lnTo>
                <a:lnTo>
                  <a:pt x="1145" y="1851"/>
                </a:lnTo>
                <a:lnTo>
                  <a:pt x="1145" y="1846"/>
                </a:lnTo>
                <a:lnTo>
                  <a:pt x="1138" y="1846"/>
                </a:lnTo>
                <a:lnTo>
                  <a:pt x="1138" y="1841"/>
                </a:lnTo>
                <a:lnTo>
                  <a:pt x="1145" y="1841"/>
                </a:lnTo>
                <a:lnTo>
                  <a:pt x="1145" y="1835"/>
                </a:lnTo>
                <a:lnTo>
                  <a:pt x="1138" y="1835"/>
                </a:lnTo>
                <a:lnTo>
                  <a:pt x="1138" y="1815"/>
                </a:lnTo>
                <a:lnTo>
                  <a:pt x="1138" y="1815"/>
                </a:lnTo>
                <a:lnTo>
                  <a:pt x="1140" y="1814"/>
                </a:lnTo>
                <a:lnTo>
                  <a:pt x="1142" y="1813"/>
                </a:lnTo>
                <a:lnTo>
                  <a:pt x="1146" y="1814"/>
                </a:lnTo>
                <a:lnTo>
                  <a:pt x="1149" y="1817"/>
                </a:lnTo>
                <a:lnTo>
                  <a:pt x="1149" y="1817"/>
                </a:lnTo>
                <a:lnTo>
                  <a:pt x="1155" y="1827"/>
                </a:lnTo>
                <a:lnTo>
                  <a:pt x="1149" y="1835"/>
                </a:lnTo>
                <a:lnTo>
                  <a:pt x="1161" y="1847"/>
                </a:lnTo>
                <a:close/>
                <a:moveTo>
                  <a:pt x="2200" y="3360"/>
                </a:moveTo>
                <a:lnTo>
                  <a:pt x="2200" y="3360"/>
                </a:lnTo>
                <a:lnTo>
                  <a:pt x="2200" y="3361"/>
                </a:lnTo>
                <a:lnTo>
                  <a:pt x="2200" y="3361"/>
                </a:lnTo>
                <a:lnTo>
                  <a:pt x="2201" y="3366"/>
                </a:lnTo>
                <a:lnTo>
                  <a:pt x="2195" y="3367"/>
                </a:lnTo>
                <a:lnTo>
                  <a:pt x="2200" y="3360"/>
                </a:lnTo>
                <a:close/>
                <a:moveTo>
                  <a:pt x="2397" y="3077"/>
                </a:moveTo>
                <a:lnTo>
                  <a:pt x="2404" y="3115"/>
                </a:lnTo>
                <a:lnTo>
                  <a:pt x="2366" y="3122"/>
                </a:lnTo>
                <a:lnTo>
                  <a:pt x="2397" y="3077"/>
                </a:lnTo>
                <a:close/>
                <a:moveTo>
                  <a:pt x="2406" y="3079"/>
                </a:moveTo>
                <a:lnTo>
                  <a:pt x="2447" y="3107"/>
                </a:lnTo>
                <a:lnTo>
                  <a:pt x="2412" y="3114"/>
                </a:lnTo>
                <a:lnTo>
                  <a:pt x="2406" y="3079"/>
                </a:lnTo>
                <a:close/>
                <a:moveTo>
                  <a:pt x="2365" y="3130"/>
                </a:moveTo>
                <a:lnTo>
                  <a:pt x="2405" y="3123"/>
                </a:lnTo>
                <a:lnTo>
                  <a:pt x="2412" y="3164"/>
                </a:lnTo>
                <a:lnTo>
                  <a:pt x="2365" y="3130"/>
                </a:lnTo>
                <a:close/>
                <a:moveTo>
                  <a:pt x="2404" y="3169"/>
                </a:moveTo>
                <a:lnTo>
                  <a:pt x="2369" y="3174"/>
                </a:lnTo>
                <a:lnTo>
                  <a:pt x="2363" y="3140"/>
                </a:lnTo>
                <a:lnTo>
                  <a:pt x="2404" y="3169"/>
                </a:lnTo>
                <a:close/>
                <a:moveTo>
                  <a:pt x="2354" y="3138"/>
                </a:moveTo>
                <a:lnTo>
                  <a:pt x="2361" y="3177"/>
                </a:lnTo>
                <a:lnTo>
                  <a:pt x="2323" y="3184"/>
                </a:lnTo>
                <a:lnTo>
                  <a:pt x="2354" y="3138"/>
                </a:lnTo>
                <a:close/>
                <a:moveTo>
                  <a:pt x="2322" y="3192"/>
                </a:moveTo>
                <a:lnTo>
                  <a:pt x="2362" y="3185"/>
                </a:lnTo>
                <a:lnTo>
                  <a:pt x="2369" y="3225"/>
                </a:lnTo>
                <a:lnTo>
                  <a:pt x="2322" y="3192"/>
                </a:lnTo>
                <a:close/>
                <a:moveTo>
                  <a:pt x="2361" y="3230"/>
                </a:moveTo>
                <a:lnTo>
                  <a:pt x="2326" y="3236"/>
                </a:lnTo>
                <a:lnTo>
                  <a:pt x="2321" y="3201"/>
                </a:lnTo>
                <a:lnTo>
                  <a:pt x="2361" y="3230"/>
                </a:lnTo>
                <a:close/>
                <a:moveTo>
                  <a:pt x="2311" y="3200"/>
                </a:moveTo>
                <a:lnTo>
                  <a:pt x="2318" y="3238"/>
                </a:lnTo>
                <a:lnTo>
                  <a:pt x="2280" y="3245"/>
                </a:lnTo>
                <a:lnTo>
                  <a:pt x="2311" y="3200"/>
                </a:lnTo>
                <a:close/>
                <a:moveTo>
                  <a:pt x="2280" y="3253"/>
                </a:moveTo>
                <a:lnTo>
                  <a:pt x="2319" y="3246"/>
                </a:lnTo>
                <a:lnTo>
                  <a:pt x="2328" y="3287"/>
                </a:lnTo>
                <a:lnTo>
                  <a:pt x="2280" y="3253"/>
                </a:lnTo>
                <a:close/>
                <a:moveTo>
                  <a:pt x="2319" y="3291"/>
                </a:moveTo>
                <a:lnTo>
                  <a:pt x="2285" y="3297"/>
                </a:lnTo>
                <a:lnTo>
                  <a:pt x="2278" y="3262"/>
                </a:lnTo>
                <a:lnTo>
                  <a:pt x="2319" y="3291"/>
                </a:lnTo>
                <a:close/>
                <a:moveTo>
                  <a:pt x="2268" y="3260"/>
                </a:moveTo>
                <a:lnTo>
                  <a:pt x="2275" y="3298"/>
                </a:lnTo>
                <a:lnTo>
                  <a:pt x="2237" y="3305"/>
                </a:lnTo>
                <a:lnTo>
                  <a:pt x="2268" y="3260"/>
                </a:lnTo>
                <a:close/>
                <a:moveTo>
                  <a:pt x="2237" y="3315"/>
                </a:moveTo>
                <a:lnTo>
                  <a:pt x="2278" y="3308"/>
                </a:lnTo>
                <a:lnTo>
                  <a:pt x="2285" y="3348"/>
                </a:lnTo>
                <a:lnTo>
                  <a:pt x="2237" y="3315"/>
                </a:lnTo>
                <a:close/>
                <a:moveTo>
                  <a:pt x="2277" y="3353"/>
                </a:moveTo>
                <a:lnTo>
                  <a:pt x="2242" y="3359"/>
                </a:lnTo>
                <a:lnTo>
                  <a:pt x="2235" y="3324"/>
                </a:lnTo>
                <a:lnTo>
                  <a:pt x="2277" y="3353"/>
                </a:lnTo>
                <a:close/>
                <a:moveTo>
                  <a:pt x="2227" y="3322"/>
                </a:moveTo>
                <a:lnTo>
                  <a:pt x="2234" y="3360"/>
                </a:lnTo>
                <a:lnTo>
                  <a:pt x="2211" y="3364"/>
                </a:lnTo>
                <a:lnTo>
                  <a:pt x="2211" y="3364"/>
                </a:lnTo>
                <a:lnTo>
                  <a:pt x="2209" y="3359"/>
                </a:lnTo>
                <a:lnTo>
                  <a:pt x="2209" y="3359"/>
                </a:lnTo>
                <a:lnTo>
                  <a:pt x="2209" y="3355"/>
                </a:lnTo>
                <a:lnTo>
                  <a:pt x="2208" y="3348"/>
                </a:lnTo>
                <a:lnTo>
                  <a:pt x="2227" y="3322"/>
                </a:lnTo>
                <a:close/>
                <a:moveTo>
                  <a:pt x="2234" y="3414"/>
                </a:moveTo>
                <a:lnTo>
                  <a:pt x="2199" y="3420"/>
                </a:lnTo>
                <a:lnTo>
                  <a:pt x="2193" y="3385"/>
                </a:lnTo>
                <a:lnTo>
                  <a:pt x="2234" y="3414"/>
                </a:lnTo>
                <a:close/>
                <a:moveTo>
                  <a:pt x="2200" y="3379"/>
                </a:moveTo>
                <a:lnTo>
                  <a:pt x="2200" y="3379"/>
                </a:lnTo>
                <a:lnTo>
                  <a:pt x="2204" y="3379"/>
                </a:lnTo>
                <a:lnTo>
                  <a:pt x="2206" y="3377"/>
                </a:lnTo>
                <a:lnTo>
                  <a:pt x="2208" y="3374"/>
                </a:lnTo>
                <a:lnTo>
                  <a:pt x="2235" y="3369"/>
                </a:lnTo>
                <a:lnTo>
                  <a:pt x="2242" y="3408"/>
                </a:lnTo>
                <a:lnTo>
                  <a:pt x="2200" y="3379"/>
                </a:lnTo>
                <a:close/>
                <a:moveTo>
                  <a:pt x="2184" y="3383"/>
                </a:moveTo>
                <a:lnTo>
                  <a:pt x="2191" y="3421"/>
                </a:lnTo>
                <a:lnTo>
                  <a:pt x="2153" y="3428"/>
                </a:lnTo>
                <a:lnTo>
                  <a:pt x="2184" y="3383"/>
                </a:lnTo>
                <a:close/>
                <a:moveTo>
                  <a:pt x="2151" y="3437"/>
                </a:moveTo>
                <a:lnTo>
                  <a:pt x="2192" y="3429"/>
                </a:lnTo>
                <a:lnTo>
                  <a:pt x="2199" y="3470"/>
                </a:lnTo>
                <a:lnTo>
                  <a:pt x="2151" y="3437"/>
                </a:lnTo>
                <a:close/>
                <a:moveTo>
                  <a:pt x="2191" y="3474"/>
                </a:moveTo>
                <a:lnTo>
                  <a:pt x="2156" y="3481"/>
                </a:lnTo>
                <a:lnTo>
                  <a:pt x="2150" y="3447"/>
                </a:lnTo>
                <a:lnTo>
                  <a:pt x="2191" y="3474"/>
                </a:lnTo>
                <a:close/>
                <a:moveTo>
                  <a:pt x="2141" y="3444"/>
                </a:moveTo>
                <a:lnTo>
                  <a:pt x="2148" y="3483"/>
                </a:lnTo>
                <a:lnTo>
                  <a:pt x="2110" y="3490"/>
                </a:lnTo>
                <a:lnTo>
                  <a:pt x="2141" y="3444"/>
                </a:lnTo>
                <a:close/>
                <a:moveTo>
                  <a:pt x="2109" y="3499"/>
                </a:moveTo>
                <a:lnTo>
                  <a:pt x="2149" y="3491"/>
                </a:lnTo>
                <a:lnTo>
                  <a:pt x="2157" y="3531"/>
                </a:lnTo>
                <a:lnTo>
                  <a:pt x="2109" y="3499"/>
                </a:lnTo>
                <a:close/>
                <a:moveTo>
                  <a:pt x="2149" y="3536"/>
                </a:moveTo>
                <a:lnTo>
                  <a:pt x="2114" y="3543"/>
                </a:lnTo>
                <a:lnTo>
                  <a:pt x="2107" y="3508"/>
                </a:lnTo>
                <a:lnTo>
                  <a:pt x="2149" y="3536"/>
                </a:lnTo>
                <a:close/>
                <a:moveTo>
                  <a:pt x="2098" y="3506"/>
                </a:moveTo>
                <a:lnTo>
                  <a:pt x="2105" y="3544"/>
                </a:lnTo>
                <a:lnTo>
                  <a:pt x="2067" y="3551"/>
                </a:lnTo>
                <a:lnTo>
                  <a:pt x="2098" y="3506"/>
                </a:lnTo>
                <a:close/>
                <a:moveTo>
                  <a:pt x="2067" y="3559"/>
                </a:moveTo>
                <a:lnTo>
                  <a:pt x="2107" y="3552"/>
                </a:lnTo>
                <a:lnTo>
                  <a:pt x="2114" y="3593"/>
                </a:lnTo>
                <a:lnTo>
                  <a:pt x="2067" y="3559"/>
                </a:lnTo>
                <a:close/>
                <a:moveTo>
                  <a:pt x="2106" y="3597"/>
                </a:moveTo>
                <a:lnTo>
                  <a:pt x="2071" y="3604"/>
                </a:lnTo>
                <a:lnTo>
                  <a:pt x="2065" y="3568"/>
                </a:lnTo>
                <a:lnTo>
                  <a:pt x="2106" y="3597"/>
                </a:lnTo>
                <a:close/>
                <a:moveTo>
                  <a:pt x="2056" y="3567"/>
                </a:moveTo>
                <a:lnTo>
                  <a:pt x="2063" y="3605"/>
                </a:lnTo>
                <a:lnTo>
                  <a:pt x="2025" y="3612"/>
                </a:lnTo>
                <a:lnTo>
                  <a:pt x="2056" y="3567"/>
                </a:lnTo>
                <a:close/>
                <a:moveTo>
                  <a:pt x="2024" y="3620"/>
                </a:moveTo>
                <a:lnTo>
                  <a:pt x="2065" y="3613"/>
                </a:lnTo>
                <a:lnTo>
                  <a:pt x="2071" y="3654"/>
                </a:lnTo>
                <a:lnTo>
                  <a:pt x="2024" y="3620"/>
                </a:lnTo>
                <a:close/>
                <a:moveTo>
                  <a:pt x="2065" y="3660"/>
                </a:moveTo>
                <a:lnTo>
                  <a:pt x="2027" y="3666"/>
                </a:lnTo>
                <a:lnTo>
                  <a:pt x="2022" y="3630"/>
                </a:lnTo>
                <a:lnTo>
                  <a:pt x="2065" y="3660"/>
                </a:lnTo>
                <a:close/>
                <a:moveTo>
                  <a:pt x="2012" y="3630"/>
                </a:moveTo>
                <a:lnTo>
                  <a:pt x="2019" y="3668"/>
                </a:lnTo>
                <a:lnTo>
                  <a:pt x="1981" y="3675"/>
                </a:lnTo>
                <a:lnTo>
                  <a:pt x="2012" y="3630"/>
                </a:lnTo>
                <a:close/>
                <a:moveTo>
                  <a:pt x="2021" y="3676"/>
                </a:moveTo>
                <a:lnTo>
                  <a:pt x="2029" y="3717"/>
                </a:lnTo>
                <a:lnTo>
                  <a:pt x="1981" y="3683"/>
                </a:lnTo>
                <a:lnTo>
                  <a:pt x="2021" y="3676"/>
                </a:lnTo>
                <a:close/>
                <a:moveTo>
                  <a:pt x="2036" y="3711"/>
                </a:moveTo>
                <a:lnTo>
                  <a:pt x="2030" y="3675"/>
                </a:lnTo>
                <a:lnTo>
                  <a:pt x="2066" y="3668"/>
                </a:lnTo>
                <a:lnTo>
                  <a:pt x="2036" y="3711"/>
                </a:lnTo>
                <a:close/>
                <a:moveTo>
                  <a:pt x="2080" y="3648"/>
                </a:moveTo>
                <a:lnTo>
                  <a:pt x="2073" y="3612"/>
                </a:lnTo>
                <a:lnTo>
                  <a:pt x="2109" y="3605"/>
                </a:lnTo>
                <a:lnTo>
                  <a:pt x="2080" y="3648"/>
                </a:lnTo>
                <a:close/>
                <a:moveTo>
                  <a:pt x="2121" y="3587"/>
                </a:moveTo>
                <a:lnTo>
                  <a:pt x="2116" y="3551"/>
                </a:lnTo>
                <a:lnTo>
                  <a:pt x="2151" y="3544"/>
                </a:lnTo>
                <a:lnTo>
                  <a:pt x="2121" y="3587"/>
                </a:lnTo>
                <a:close/>
                <a:moveTo>
                  <a:pt x="2164" y="3525"/>
                </a:moveTo>
                <a:lnTo>
                  <a:pt x="2158" y="3490"/>
                </a:lnTo>
                <a:lnTo>
                  <a:pt x="2194" y="3483"/>
                </a:lnTo>
                <a:lnTo>
                  <a:pt x="2164" y="3525"/>
                </a:lnTo>
                <a:close/>
                <a:moveTo>
                  <a:pt x="2207" y="3464"/>
                </a:moveTo>
                <a:lnTo>
                  <a:pt x="2200" y="3428"/>
                </a:lnTo>
                <a:lnTo>
                  <a:pt x="2237" y="3422"/>
                </a:lnTo>
                <a:lnTo>
                  <a:pt x="2207" y="3464"/>
                </a:lnTo>
                <a:close/>
                <a:moveTo>
                  <a:pt x="2250" y="3403"/>
                </a:moveTo>
                <a:lnTo>
                  <a:pt x="2243" y="3367"/>
                </a:lnTo>
                <a:lnTo>
                  <a:pt x="2279" y="3361"/>
                </a:lnTo>
                <a:lnTo>
                  <a:pt x="2250" y="3403"/>
                </a:lnTo>
                <a:close/>
                <a:moveTo>
                  <a:pt x="2293" y="3342"/>
                </a:moveTo>
                <a:lnTo>
                  <a:pt x="2286" y="3305"/>
                </a:lnTo>
                <a:lnTo>
                  <a:pt x="2322" y="3300"/>
                </a:lnTo>
                <a:lnTo>
                  <a:pt x="2293" y="3342"/>
                </a:lnTo>
                <a:close/>
                <a:moveTo>
                  <a:pt x="2334" y="3281"/>
                </a:moveTo>
                <a:lnTo>
                  <a:pt x="2329" y="3245"/>
                </a:lnTo>
                <a:lnTo>
                  <a:pt x="2365" y="3238"/>
                </a:lnTo>
                <a:lnTo>
                  <a:pt x="2334" y="3281"/>
                </a:lnTo>
                <a:close/>
                <a:moveTo>
                  <a:pt x="2377" y="3220"/>
                </a:moveTo>
                <a:lnTo>
                  <a:pt x="2370" y="3184"/>
                </a:lnTo>
                <a:lnTo>
                  <a:pt x="2407" y="3177"/>
                </a:lnTo>
                <a:lnTo>
                  <a:pt x="2377" y="3220"/>
                </a:lnTo>
                <a:close/>
                <a:moveTo>
                  <a:pt x="2420" y="3158"/>
                </a:moveTo>
                <a:lnTo>
                  <a:pt x="2413" y="3122"/>
                </a:lnTo>
                <a:lnTo>
                  <a:pt x="2449" y="3115"/>
                </a:lnTo>
                <a:lnTo>
                  <a:pt x="2420" y="3158"/>
                </a:lnTo>
                <a:close/>
                <a:moveTo>
                  <a:pt x="2407" y="3070"/>
                </a:moveTo>
                <a:lnTo>
                  <a:pt x="2448" y="3062"/>
                </a:lnTo>
                <a:lnTo>
                  <a:pt x="2455" y="3103"/>
                </a:lnTo>
                <a:lnTo>
                  <a:pt x="2407" y="3070"/>
                </a:lnTo>
                <a:close/>
                <a:moveTo>
                  <a:pt x="2407" y="3061"/>
                </a:moveTo>
                <a:lnTo>
                  <a:pt x="2439" y="3016"/>
                </a:lnTo>
                <a:lnTo>
                  <a:pt x="2446" y="3054"/>
                </a:lnTo>
                <a:lnTo>
                  <a:pt x="2407" y="3061"/>
                </a:lnTo>
                <a:close/>
                <a:moveTo>
                  <a:pt x="2491" y="3038"/>
                </a:moveTo>
                <a:lnTo>
                  <a:pt x="2450" y="3009"/>
                </a:lnTo>
                <a:lnTo>
                  <a:pt x="2490" y="3001"/>
                </a:lnTo>
                <a:lnTo>
                  <a:pt x="2491" y="3008"/>
                </a:lnTo>
                <a:lnTo>
                  <a:pt x="2491" y="3038"/>
                </a:lnTo>
                <a:close/>
                <a:moveTo>
                  <a:pt x="2491" y="2957"/>
                </a:moveTo>
                <a:lnTo>
                  <a:pt x="2491" y="2959"/>
                </a:lnTo>
                <a:lnTo>
                  <a:pt x="2491" y="2957"/>
                </a:lnTo>
                <a:lnTo>
                  <a:pt x="2491" y="2957"/>
                </a:lnTo>
                <a:close/>
                <a:moveTo>
                  <a:pt x="2482" y="2954"/>
                </a:moveTo>
                <a:lnTo>
                  <a:pt x="2489" y="2993"/>
                </a:lnTo>
                <a:lnTo>
                  <a:pt x="2450" y="2999"/>
                </a:lnTo>
                <a:lnTo>
                  <a:pt x="2482" y="2954"/>
                </a:lnTo>
                <a:close/>
                <a:moveTo>
                  <a:pt x="2448" y="3018"/>
                </a:moveTo>
                <a:lnTo>
                  <a:pt x="2490" y="3046"/>
                </a:lnTo>
                <a:lnTo>
                  <a:pt x="2455" y="3053"/>
                </a:lnTo>
                <a:lnTo>
                  <a:pt x="2448" y="3018"/>
                </a:lnTo>
                <a:close/>
                <a:moveTo>
                  <a:pt x="1320" y="2631"/>
                </a:moveTo>
                <a:lnTo>
                  <a:pt x="1325" y="2637"/>
                </a:lnTo>
                <a:lnTo>
                  <a:pt x="1300" y="2662"/>
                </a:lnTo>
                <a:lnTo>
                  <a:pt x="1300" y="2631"/>
                </a:lnTo>
                <a:lnTo>
                  <a:pt x="1320" y="2631"/>
                </a:lnTo>
                <a:close/>
                <a:moveTo>
                  <a:pt x="1462" y="2924"/>
                </a:moveTo>
                <a:lnTo>
                  <a:pt x="1462" y="2924"/>
                </a:lnTo>
                <a:lnTo>
                  <a:pt x="1460" y="2926"/>
                </a:lnTo>
                <a:lnTo>
                  <a:pt x="1460" y="2926"/>
                </a:lnTo>
                <a:lnTo>
                  <a:pt x="1453" y="2931"/>
                </a:lnTo>
                <a:lnTo>
                  <a:pt x="1445" y="2920"/>
                </a:lnTo>
                <a:lnTo>
                  <a:pt x="1445" y="2920"/>
                </a:lnTo>
                <a:lnTo>
                  <a:pt x="1444" y="2913"/>
                </a:lnTo>
                <a:lnTo>
                  <a:pt x="1444" y="2913"/>
                </a:lnTo>
                <a:lnTo>
                  <a:pt x="1444" y="2911"/>
                </a:lnTo>
                <a:lnTo>
                  <a:pt x="1444" y="2911"/>
                </a:lnTo>
                <a:lnTo>
                  <a:pt x="1449" y="2903"/>
                </a:lnTo>
                <a:lnTo>
                  <a:pt x="1449" y="2902"/>
                </a:lnTo>
                <a:lnTo>
                  <a:pt x="1452" y="2898"/>
                </a:lnTo>
                <a:lnTo>
                  <a:pt x="1461" y="2893"/>
                </a:lnTo>
                <a:lnTo>
                  <a:pt x="1461" y="2893"/>
                </a:lnTo>
                <a:lnTo>
                  <a:pt x="1461" y="2909"/>
                </a:lnTo>
                <a:lnTo>
                  <a:pt x="1461" y="2909"/>
                </a:lnTo>
                <a:lnTo>
                  <a:pt x="1462" y="2923"/>
                </a:lnTo>
                <a:lnTo>
                  <a:pt x="1462" y="2923"/>
                </a:lnTo>
                <a:lnTo>
                  <a:pt x="1462" y="2924"/>
                </a:lnTo>
                <a:lnTo>
                  <a:pt x="1462" y="2924"/>
                </a:lnTo>
                <a:close/>
                <a:moveTo>
                  <a:pt x="1303" y="3194"/>
                </a:moveTo>
                <a:lnTo>
                  <a:pt x="1332" y="3165"/>
                </a:lnTo>
                <a:lnTo>
                  <a:pt x="1361" y="3194"/>
                </a:lnTo>
                <a:lnTo>
                  <a:pt x="1303" y="3194"/>
                </a:lnTo>
                <a:close/>
                <a:moveTo>
                  <a:pt x="1338" y="3159"/>
                </a:moveTo>
                <a:lnTo>
                  <a:pt x="1366" y="3132"/>
                </a:lnTo>
                <a:lnTo>
                  <a:pt x="1366" y="3186"/>
                </a:lnTo>
                <a:lnTo>
                  <a:pt x="1338" y="3159"/>
                </a:lnTo>
                <a:close/>
                <a:moveTo>
                  <a:pt x="1300" y="2686"/>
                </a:moveTo>
                <a:lnTo>
                  <a:pt x="1325" y="2711"/>
                </a:lnTo>
                <a:lnTo>
                  <a:pt x="1300" y="2738"/>
                </a:lnTo>
                <a:lnTo>
                  <a:pt x="1300" y="2686"/>
                </a:lnTo>
                <a:close/>
                <a:moveTo>
                  <a:pt x="1303" y="2747"/>
                </a:moveTo>
                <a:lnTo>
                  <a:pt x="1332" y="2717"/>
                </a:lnTo>
                <a:lnTo>
                  <a:pt x="1361" y="2747"/>
                </a:lnTo>
                <a:lnTo>
                  <a:pt x="1303" y="2747"/>
                </a:lnTo>
                <a:close/>
                <a:moveTo>
                  <a:pt x="1357" y="2755"/>
                </a:moveTo>
                <a:lnTo>
                  <a:pt x="1332" y="2779"/>
                </a:lnTo>
                <a:lnTo>
                  <a:pt x="1307" y="2755"/>
                </a:lnTo>
                <a:lnTo>
                  <a:pt x="1357" y="2755"/>
                </a:lnTo>
                <a:close/>
                <a:moveTo>
                  <a:pt x="1300" y="2760"/>
                </a:moveTo>
                <a:lnTo>
                  <a:pt x="1325" y="2786"/>
                </a:lnTo>
                <a:lnTo>
                  <a:pt x="1300" y="2812"/>
                </a:lnTo>
                <a:lnTo>
                  <a:pt x="1300" y="2760"/>
                </a:lnTo>
                <a:close/>
                <a:moveTo>
                  <a:pt x="1303" y="2821"/>
                </a:moveTo>
                <a:lnTo>
                  <a:pt x="1332" y="2792"/>
                </a:lnTo>
                <a:lnTo>
                  <a:pt x="1361" y="2821"/>
                </a:lnTo>
                <a:lnTo>
                  <a:pt x="1303" y="2821"/>
                </a:lnTo>
                <a:close/>
                <a:moveTo>
                  <a:pt x="1357" y="2829"/>
                </a:moveTo>
                <a:lnTo>
                  <a:pt x="1332" y="2855"/>
                </a:lnTo>
                <a:lnTo>
                  <a:pt x="1307" y="2829"/>
                </a:lnTo>
                <a:lnTo>
                  <a:pt x="1357" y="2829"/>
                </a:lnTo>
                <a:close/>
                <a:moveTo>
                  <a:pt x="1300" y="2835"/>
                </a:moveTo>
                <a:lnTo>
                  <a:pt x="1325" y="2860"/>
                </a:lnTo>
                <a:lnTo>
                  <a:pt x="1300" y="2886"/>
                </a:lnTo>
                <a:lnTo>
                  <a:pt x="1300" y="2835"/>
                </a:lnTo>
                <a:close/>
                <a:moveTo>
                  <a:pt x="1300" y="3059"/>
                </a:moveTo>
                <a:lnTo>
                  <a:pt x="1325" y="3084"/>
                </a:lnTo>
                <a:lnTo>
                  <a:pt x="1300" y="3111"/>
                </a:lnTo>
                <a:lnTo>
                  <a:pt x="1300" y="3059"/>
                </a:lnTo>
                <a:close/>
                <a:moveTo>
                  <a:pt x="1307" y="3053"/>
                </a:moveTo>
                <a:lnTo>
                  <a:pt x="1357" y="3053"/>
                </a:lnTo>
                <a:lnTo>
                  <a:pt x="1332" y="3078"/>
                </a:lnTo>
                <a:lnTo>
                  <a:pt x="1307" y="3053"/>
                </a:lnTo>
                <a:close/>
                <a:moveTo>
                  <a:pt x="1332" y="3090"/>
                </a:moveTo>
                <a:lnTo>
                  <a:pt x="1361" y="3119"/>
                </a:lnTo>
                <a:lnTo>
                  <a:pt x="1303" y="3119"/>
                </a:lnTo>
                <a:lnTo>
                  <a:pt x="1332" y="3090"/>
                </a:lnTo>
                <a:close/>
                <a:moveTo>
                  <a:pt x="1366" y="3112"/>
                </a:moveTo>
                <a:lnTo>
                  <a:pt x="1338" y="3084"/>
                </a:lnTo>
                <a:lnTo>
                  <a:pt x="1366" y="3056"/>
                </a:lnTo>
                <a:lnTo>
                  <a:pt x="1366" y="3112"/>
                </a:lnTo>
                <a:close/>
                <a:moveTo>
                  <a:pt x="1303" y="3045"/>
                </a:moveTo>
                <a:lnTo>
                  <a:pt x="1332" y="3016"/>
                </a:lnTo>
                <a:lnTo>
                  <a:pt x="1361" y="3045"/>
                </a:lnTo>
                <a:lnTo>
                  <a:pt x="1303" y="3045"/>
                </a:lnTo>
                <a:close/>
                <a:moveTo>
                  <a:pt x="1300" y="3035"/>
                </a:moveTo>
                <a:lnTo>
                  <a:pt x="1300" y="2983"/>
                </a:lnTo>
                <a:lnTo>
                  <a:pt x="1325" y="3010"/>
                </a:lnTo>
                <a:lnTo>
                  <a:pt x="1300" y="3035"/>
                </a:lnTo>
                <a:close/>
                <a:moveTo>
                  <a:pt x="1300" y="2951"/>
                </a:moveTo>
                <a:lnTo>
                  <a:pt x="1300" y="2951"/>
                </a:lnTo>
                <a:lnTo>
                  <a:pt x="1306" y="2955"/>
                </a:lnTo>
                <a:lnTo>
                  <a:pt x="1300" y="2961"/>
                </a:lnTo>
                <a:lnTo>
                  <a:pt x="1300" y="2951"/>
                </a:lnTo>
                <a:close/>
                <a:moveTo>
                  <a:pt x="1321" y="2959"/>
                </a:moveTo>
                <a:lnTo>
                  <a:pt x="1321" y="2959"/>
                </a:lnTo>
                <a:lnTo>
                  <a:pt x="1323" y="2961"/>
                </a:lnTo>
                <a:lnTo>
                  <a:pt x="1323" y="2961"/>
                </a:lnTo>
                <a:lnTo>
                  <a:pt x="1324" y="2961"/>
                </a:lnTo>
                <a:lnTo>
                  <a:pt x="1327" y="2962"/>
                </a:lnTo>
                <a:lnTo>
                  <a:pt x="1327" y="2962"/>
                </a:lnTo>
                <a:lnTo>
                  <a:pt x="1329" y="2961"/>
                </a:lnTo>
                <a:lnTo>
                  <a:pt x="1329" y="2961"/>
                </a:lnTo>
                <a:lnTo>
                  <a:pt x="1329" y="2962"/>
                </a:lnTo>
                <a:lnTo>
                  <a:pt x="1329" y="2962"/>
                </a:lnTo>
                <a:lnTo>
                  <a:pt x="1330" y="2971"/>
                </a:lnTo>
                <a:lnTo>
                  <a:pt x="1303" y="2971"/>
                </a:lnTo>
                <a:lnTo>
                  <a:pt x="1315" y="2958"/>
                </a:lnTo>
                <a:lnTo>
                  <a:pt x="1315" y="2958"/>
                </a:lnTo>
                <a:lnTo>
                  <a:pt x="1321" y="2959"/>
                </a:lnTo>
                <a:lnTo>
                  <a:pt x="1321" y="2959"/>
                </a:lnTo>
                <a:close/>
                <a:moveTo>
                  <a:pt x="1307" y="2979"/>
                </a:moveTo>
                <a:lnTo>
                  <a:pt x="1333" y="2979"/>
                </a:lnTo>
                <a:lnTo>
                  <a:pt x="1333" y="2979"/>
                </a:lnTo>
                <a:lnTo>
                  <a:pt x="1337" y="2982"/>
                </a:lnTo>
                <a:lnTo>
                  <a:pt x="1339" y="2983"/>
                </a:lnTo>
                <a:lnTo>
                  <a:pt x="1343" y="2983"/>
                </a:lnTo>
                <a:lnTo>
                  <a:pt x="1343" y="2983"/>
                </a:lnTo>
                <a:lnTo>
                  <a:pt x="1346" y="2983"/>
                </a:lnTo>
                <a:lnTo>
                  <a:pt x="1350" y="2986"/>
                </a:lnTo>
                <a:lnTo>
                  <a:pt x="1332" y="3004"/>
                </a:lnTo>
                <a:lnTo>
                  <a:pt x="1307" y="2979"/>
                </a:lnTo>
                <a:close/>
                <a:moveTo>
                  <a:pt x="1357" y="3128"/>
                </a:moveTo>
                <a:lnTo>
                  <a:pt x="1332" y="3152"/>
                </a:lnTo>
                <a:lnTo>
                  <a:pt x="1307" y="3128"/>
                </a:lnTo>
                <a:lnTo>
                  <a:pt x="1357" y="3128"/>
                </a:lnTo>
                <a:close/>
                <a:moveTo>
                  <a:pt x="1366" y="3038"/>
                </a:moveTo>
                <a:lnTo>
                  <a:pt x="1338" y="3010"/>
                </a:lnTo>
                <a:lnTo>
                  <a:pt x="1359" y="2989"/>
                </a:lnTo>
                <a:lnTo>
                  <a:pt x="1359" y="2989"/>
                </a:lnTo>
                <a:lnTo>
                  <a:pt x="1366" y="2990"/>
                </a:lnTo>
                <a:lnTo>
                  <a:pt x="1366" y="3004"/>
                </a:lnTo>
                <a:lnTo>
                  <a:pt x="1366" y="3004"/>
                </a:lnTo>
                <a:lnTo>
                  <a:pt x="1357" y="3010"/>
                </a:lnTo>
                <a:lnTo>
                  <a:pt x="1356" y="3010"/>
                </a:lnTo>
                <a:lnTo>
                  <a:pt x="1358" y="3017"/>
                </a:lnTo>
                <a:lnTo>
                  <a:pt x="1366" y="3011"/>
                </a:lnTo>
                <a:lnTo>
                  <a:pt x="1366" y="3038"/>
                </a:lnTo>
                <a:close/>
                <a:moveTo>
                  <a:pt x="1357" y="2893"/>
                </a:moveTo>
                <a:lnTo>
                  <a:pt x="1357" y="2893"/>
                </a:lnTo>
                <a:lnTo>
                  <a:pt x="1351" y="2892"/>
                </a:lnTo>
                <a:lnTo>
                  <a:pt x="1346" y="2891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38" y="2885"/>
                </a:lnTo>
                <a:lnTo>
                  <a:pt x="1335" y="2882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27" y="2881"/>
                </a:lnTo>
                <a:lnTo>
                  <a:pt x="1323" y="2884"/>
                </a:lnTo>
                <a:lnTo>
                  <a:pt x="1320" y="2887"/>
                </a:lnTo>
                <a:lnTo>
                  <a:pt x="1317" y="2893"/>
                </a:lnTo>
                <a:lnTo>
                  <a:pt x="1317" y="2893"/>
                </a:lnTo>
                <a:lnTo>
                  <a:pt x="1310" y="2895"/>
                </a:lnTo>
                <a:lnTo>
                  <a:pt x="1303" y="2895"/>
                </a:lnTo>
                <a:lnTo>
                  <a:pt x="1332" y="2866"/>
                </a:lnTo>
                <a:lnTo>
                  <a:pt x="1358" y="2893"/>
                </a:lnTo>
                <a:lnTo>
                  <a:pt x="1358" y="2893"/>
                </a:lnTo>
                <a:lnTo>
                  <a:pt x="1357" y="2893"/>
                </a:lnTo>
                <a:lnTo>
                  <a:pt x="1357" y="2893"/>
                </a:lnTo>
                <a:close/>
                <a:moveTo>
                  <a:pt x="1366" y="2833"/>
                </a:moveTo>
                <a:lnTo>
                  <a:pt x="1366" y="2888"/>
                </a:lnTo>
                <a:lnTo>
                  <a:pt x="1338" y="2860"/>
                </a:lnTo>
                <a:lnTo>
                  <a:pt x="1366" y="2833"/>
                </a:lnTo>
                <a:close/>
                <a:moveTo>
                  <a:pt x="1338" y="2786"/>
                </a:moveTo>
                <a:lnTo>
                  <a:pt x="1366" y="2758"/>
                </a:lnTo>
                <a:lnTo>
                  <a:pt x="1366" y="2813"/>
                </a:lnTo>
                <a:lnTo>
                  <a:pt x="1338" y="2786"/>
                </a:lnTo>
                <a:close/>
                <a:moveTo>
                  <a:pt x="1366" y="2739"/>
                </a:moveTo>
                <a:lnTo>
                  <a:pt x="1338" y="2711"/>
                </a:lnTo>
                <a:lnTo>
                  <a:pt x="1366" y="2683"/>
                </a:lnTo>
                <a:lnTo>
                  <a:pt x="1366" y="2739"/>
                </a:lnTo>
                <a:close/>
                <a:moveTo>
                  <a:pt x="1332" y="2705"/>
                </a:moveTo>
                <a:lnTo>
                  <a:pt x="1307" y="2680"/>
                </a:lnTo>
                <a:lnTo>
                  <a:pt x="1357" y="2680"/>
                </a:lnTo>
                <a:lnTo>
                  <a:pt x="1332" y="2705"/>
                </a:lnTo>
                <a:close/>
                <a:moveTo>
                  <a:pt x="1300" y="3133"/>
                </a:moveTo>
                <a:lnTo>
                  <a:pt x="1325" y="3159"/>
                </a:lnTo>
                <a:lnTo>
                  <a:pt x="1300" y="3185"/>
                </a:lnTo>
                <a:lnTo>
                  <a:pt x="1300" y="3133"/>
                </a:lnTo>
                <a:close/>
                <a:moveTo>
                  <a:pt x="1384" y="2735"/>
                </a:moveTo>
                <a:lnTo>
                  <a:pt x="1410" y="2760"/>
                </a:lnTo>
                <a:lnTo>
                  <a:pt x="1384" y="2785"/>
                </a:lnTo>
                <a:lnTo>
                  <a:pt x="1384" y="2735"/>
                </a:lnTo>
                <a:close/>
                <a:moveTo>
                  <a:pt x="1303" y="2672"/>
                </a:moveTo>
                <a:lnTo>
                  <a:pt x="1332" y="2643"/>
                </a:lnTo>
                <a:lnTo>
                  <a:pt x="1361" y="2672"/>
                </a:lnTo>
                <a:lnTo>
                  <a:pt x="1303" y="2672"/>
                </a:lnTo>
                <a:close/>
                <a:moveTo>
                  <a:pt x="1381" y="3006"/>
                </a:moveTo>
                <a:lnTo>
                  <a:pt x="1381" y="3006"/>
                </a:lnTo>
                <a:lnTo>
                  <a:pt x="1384" y="3012"/>
                </a:lnTo>
                <a:lnTo>
                  <a:pt x="1384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21"/>
                </a:lnTo>
                <a:lnTo>
                  <a:pt x="1386" y="3021"/>
                </a:lnTo>
                <a:lnTo>
                  <a:pt x="1387" y="3042"/>
                </a:lnTo>
                <a:lnTo>
                  <a:pt x="1389" y="3067"/>
                </a:lnTo>
                <a:lnTo>
                  <a:pt x="1389" y="3067"/>
                </a:lnTo>
                <a:lnTo>
                  <a:pt x="1391" y="3097"/>
                </a:lnTo>
                <a:lnTo>
                  <a:pt x="1391" y="3097"/>
                </a:lnTo>
                <a:lnTo>
                  <a:pt x="1393" y="3115"/>
                </a:lnTo>
                <a:lnTo>
                  <a:pt x="1393" y="3115"/>
                </a:lnTo>
                <a:lnTo>
                  <a:pt x="1393" y="3135"/>
                </a:lnTo>
                <a:lnTo>
                  <a:pt x="1391" y="3135"/>
                </a:lnTo>
                <a:lnTo>
                  <a:pt x="1393" y="3135"/>
                </a:lnTo>
                <a:lnTo>
                  <a:pt x="1393" y="3135"/>
                </a:lnTo>
                <a:lnTo>
                  <a:pt x="1393" y="3142"/>
                </a:lnTo>
                <a:lnTo>
                  <a:pt x="1395" y="3154"/>
                </a:lnTo>
                <a:lnTo>
                  <a:pt x="1395" y="3154"/>
                </a:lnTo>
                <a:lnTo>
                  <a:pt x="1396" y="3157"/>
                </a:lnTo>
                <a:lnTo>
                  <a:pt x="1398" y="3158"/>
                </a:lnTo>
                <a:lnTo>
                  <a:pt x="1398" y="3158"/>
                </a:lnTo>
                <a:lnTo>
                  <a:pt x="1401" y="3158"/>
                </a:lnTo>
                <a:lnTo>
                  <a:pt x="1401" y="3159"/>
                </a:lnTo>
                <a:lnTo>
                  <a:pt x="1401" y="3159"/>
                </a:lnTo>
                <a:lnTo>
                  <a:pt x="1400" y="3161"/>
                </a:lnTo>
                <a:lnTo>
                  <a:pt x="1400" y="3164"/>
                </a:lnTo>
                <a:lnTo>
                  <a:pt x="1400" y="3164"/>
                </a:lnTo>
                <a:lnTo>
                  <a:pt x="1400" y="3167"/>
                </a:lnTo>
                <a:lnTo>
                  <a:pt x="1403" y="3172"/>
                </a:lnTo>
                <a:lnTo>
                  <a:pt x="1403" y="3173"/>
                </a:lnTo>
                <a:lnTo>
                  <a:pt x="1403" y="3173"/>
                </a:lnTo>
                <a:lnTo>
                  <a:pt x="1403" y="3177"/>
                </a:lnTo>
                <a:lnTo>
                  <a:pt x="1403" y="3177"/>
                </a:lnTo>
                <a:lnTo>
                  <a:pt x="1403" y="3180"/>
                </a:lnTo>
                <a:lnTo>
                  <a:pt x="1403" y="3180"/>
                </a:lnTo>
                <a:lnTo>
                  <a:pt x="1404" y="3180"/>
                </a:lnTo>
                <a:lnTo>
                  <a:pt x="1404" y="3180"/>
                </a:lnTo>
                <a:lnTo>
                  <a:pt x="1403" y="3184"/>
                </a:lnTo>
                <a:lnTo>
                  <a:pt x="1403" y="3184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397" y="3189"/>
                </a:lnTo>
                <a:lnTo>
                  <a:pt x="1396" y="3194"/>
                </a:lnTo>
                <a:lnTo>
                  <a:pt x="1381" y="3194"/>
                </a:lnTo>
                <a:lnTo>
                  <a:pt x="1381" y="3006"/>
                </a:lnTo>
                <a:close/>
                <a:moveTo>
                  <a:pt x="1430" y="3194"/>
                </a:moveTo>
                <a:lnTo>
                  <a:pt x="1430" y="3183"/>
                </a:lnTo>
                <a:lnTo>
                  <a:pt x="1431" y="3173"/>
                </a:lnTo>
                <a:lnTo>
                  <a:pt x="1432" y="3171"/>
                </a:lnTo>
                <a:lnTo>
                  <a:pt x="1432" y="3171"/>
                </a:lnTo>
                <a:lnTo>
                  <a:pt x="1433" y="3170"/>
                </a:lnTo>
                <a:lnTo>
                  <a:pt x="1434" y="3167"/>
                </a:lnTo>
                <a:lnTo>
                  <a:pt x="1434" y="3167"/>
                </a:lnTo>
                <a:lnTo>
                  <a:pt x="1434" y="3165"/>
                </a:lnTo>
                <a:lnTo>
                  <a:pt x="1434" y="3165"/>
                </a:lnTo>
                <a:lnTo>
                  <a:pt x="1431" y="3157"/>
                </a:lnTo>
                <a:lnTo>
                  <a:pt x="1431" y="3157"/>
                </a:lnTo>
                <a:lnTo>
                  <a:pt x="1431" y="3156"/>
                </a:lnTo>
                <a:lnTo>
                  <a:pt x="1432" y="3152"/>
                </a:lnTo>
                <a:lnTo>
                  <a:pt x="1432" y="3152"/>
                </a:lnTo>
                <a:lnTo>
                  <a:pt x="1431" y="3150"/>
                </a:lnTo>
                <a:lnTo>
                  <a:pt x="1431" y="3150"/>
                </a:lnTo>
                <a:lnTo>
                  <a:pt x="1428" y="3147"/>
                </a:lnTo>
                <a:lnTo>
                  <a:pt x="1428" y="3147"/>
                </a:lnTo>
                <a:lnTo>
                  <a:pt x="1427" y="3143"/>
                </a:lnTo>
                <a:lnTo>
                  <a:pt x="1427" y="3143"/>
                </a:lnTo>
                <a:lnTo>
                  <a:pt x="1426" y="3135"/>
                </a:lnTo>
                <a:lnTo>
                  <a:pt x="1426" y="3122"/>
                </a:lnTo>
                <a:lnTo>
                  <a:pt x="1426" y="3122"/>
                </a:lnTo>
                <a:lnTo>
                  <a:pt x="1426" y="3113"/>
                </a:lnTo>
                <a:lnTo>
                  <a:pt x="1426" y="3113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30" y="3091"/>
                </a:lnTo>
                <a:lnTo>
                  <a:pt x="1431" y="3076"/>
                </a:lnTo>
                <a:lnTo>
                  <a:pt x="1431" y="3076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8"/>
                </a:lnTo>
                <a:lnTo>
                  <a:pt x="1435" y="3048"/>
                </a:lnTo>
                <a:lnTo>
                  <a:pt x="1437" y="3047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7"/>
                </a:lnTo>
                <a:lnTo>
                  <a:pt x="1438" y="3047"/>
                </a:lnTo>
                <a:lnTo>
                  <a:pt x="1439" y="3048"/>
                </a:lnTo>
                <a:lnTo>
                  <a:pt x="1439" y="3048"/>
                </a:lnTo>
                <a:lnTo>
                  <a:pt x="1440" y="3053"/>
                </a:lnTo>
                <a:lnTo>
                  <a:pt x="1442" y="3055"/>
                </a:lnTo>
                <a:lnTo>
                  <a:pt x="1442" y="3055"/>
                </a:lnTo>
                <a:lnTo>
                  <a:pt x="1442" y="3061"/>
                </a:lnTo>
                <a:lnTo>
                  <a:pt x="1444" y="3066"/>
                </a:lnTo>
                <a:lnTo>
                  <a:pt x="1446" y="3068"/>
                </a:lnTo>
                <a:lnTo>
                  <a:pt x="1446" y="3068"/>
                </a:lnTo>
                <a:lnTo>
                  <a:pt x="1445" y="3077"/>
                </a:lnTo>
                <a:lnTo>
                  <a:pt x="1445" y="3077"/>
                </a:lnTo>
                <a:lnTo>
                  <a:pt x="1446" y="3085"/>
                </a:lnTo>
                <a:lnTo>
                  <a:pt x="1447" y="3091"/>
                </a:lnTo>
                <a:lnTo>
                  <a:pt x="1447" y="3092"/>
                </a:lnTo>
                <a:lnTo>
                  <a:pt x="1447" y="3092"/>
                </a:lnTo>
                <a:lnTo>
                  <a:pt x="1447" y="3092"/>
                </a:lnTo>
                <a:lnTo>
                  <a:pt x="1454" y="3100"/>
                </a:lnTo>
                <a:lnTo>
                  <a:pt x="1454" y="3100"/>
                </a:lnTo>
                <a:lnTo>
                  <a:pt x="1454" y="3120"/>
                </a:lnTo>
                <a:lnTo>
                  <a:pt x="1454" y="3120"/>
                </a:lnTo>
                <a:lnTo>
                  <a:pt x="1454" y="3135"/>
                </a:lnTo>
                <a:lnTo>
                  <a:pt x="1454" y="3135"/>
                </a:lnTo>
                <a:lnTo>
                  <a:pt x="1453" y="314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4" y="3156"/>
                </a:lnTo>
                <a:lnTo>
                  <a:pt x="1454" y="3156"/>
                </a:lnTo>
                <a:lnTo>
                  <a:pt x="1454" y="3159"/>
                </a:lnTo>
                <a:lnTo>
                  <a:pt x="1454" y="3159"/>
                </a:lnTo>
                <a:lnTo>
                  <a:pt x="1453" y="3163"/>
                </a:lnTo>
                <a:lnTo>
                  <a:pt x="1453" y="3163"/>
                </a:lnTo>
                <a:lnTo>
                  <a:pt x="1451" y="3165"/>
                </a:lnTo>
                <a:lnTo>
                  <a:pt x="1449" y="3169"/>
                </a:lnTo>
                <a:lnTo>
                  <a:pt x="1449" y="3173"/>
                </a:lnTo>
                <a:lnTo>
                  <a:pt x="1449" y="3173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53" y="3180"/>
                </a:lnTo>
                <a:lnTo>
                  <a:pt x="1453" y="3180"/>
                </a:lnTo>
                <a:lnTo>
                  <a:pt x="1454" y="3180"/>
                </a:lnTo>
                <a:lnTo>
                  <a:pt x="1455" y="3180"/>
                </a:lnTo>
                <a:lnTo>
                  <a:pt x="1455" y="3180"/>
                </a:lnTo>
                <a:lnTo>
                  <a:pt x="1456" y="3184"/>
                </a:lnTo>
                <a:lnTo>
                  <a:pt x="1456" y="3184"/>
                </a:lnTo>
                <a:lnTo>
                  <a:pt x="1457" y="3186"/>
                </a:lnTo>
                <a:lnTo>
                  <a:pt x="1459" y="3191"/>
                </a:lnTo>
                <a:lnTo>
                  <a:pt x="1459" y="3191"/>
                </a:lnTo>
                <a:lnTo>
                  <a:pt x="1459" y="3194"/>
                </a:lnTo>
                <a:lnTo>
                  <a:pt x="1430" y="3194"/>
                </a:lnTo>
                <a:lnTo>
                  <a:pt x="1430" y="3194"/>
                </a:lnTo>
                <a:close/>
                <a:moveTo>
                  <a:pt x="1416" y="2765"/>
                </a:moveTo>
                <a:lnTo>
                  <a:pt x="1441" y="2792"/>
                </a:lnTo>
                <a:lnTo>
                  <a:pt x="1389" y="2792"/>
                </a:lnTo>
                <a:lnTo>
                  <a:pt x="1416" y="2765"/>
                </a:lnTo>
                <a:close/>
                <a:moveTo>
                  <a:pt x="1459" y="2735"/>
                </a:moveTo>
                <a:lnTo>
                  <a:pt x="1484" y="2760"/>
                </a:lnTo>
                <a:lnTo>
                  <a:pt x="1459" y="2785"/>
                </a:lnTo>
                <a:lnTo>
                  <a:pt x="1459" y="2735"/>
                </a:lnTo>
                <a:close/>
                <a:moveTo>
                  <a:pt x="1451" y="2789"/>
                </a:moveTo>
                <a:lnTo>
                  <a:pt x="1422" y="2760"/>
                </a:lnTo>
                <a:lnTo>
                  <a:pt x="1451" y="2731"/>
                </a:lnTo>
                <a:lnTo>
                  <a:pt x="1451" y="2789"/>
                </a:lnTo>
                <a:close/>
                <a:moveTo>
                  <a:pt x="1490" y="2765"/>
                </a:moveTo>
                <a:lnTo>
                  <a:pt x="1517" y="2792"/>
                </a:lnTo>
                <a:lnTo>
                  <a:pt x="1464" y="2792"/>
                </a:lnTo>
                <a:lnTo>
                  <a:pt x="1490" y="2765"/>
                </a:lnTo>
                <a:close/>
                <a:moveTo>
                  <a:pt x="1534" y="2735"/>
                </a:moveTo>
                <a:lnTo>
                  <a:pt x="1558" y="2760"/>
                </a:lnTo>
                <a:lnTo>
                  <a:pt x="1534" y="2785"/>
                </a:lnTo>
                <a:lnTo>
                  <a:pt x="1534" y="2735"/>
                </a:lnTo>
                <a:close/>
                <a:moveTo>
                  <a:pt x="1525" y="2789"/>
                </a:moveTo>
                <a:lnTo>
                  <a:pt x="1496" y="2760"/>
                </a:lnTo>
                <a:lnTo>
                  <a:pt x="1525" y="2731"/>
                </a:lnTo>
                <a:lnTo>
                  <a:pt x="1525" y="2789"/>
                </a:lnTo>
                <a:close/>
                <a:moveTo>
                  <a:pt x="1565" y="2765"/>
                </a:moveTo>
                <a:lnTo>
                  <a:pt x="1591" y="2792"/>
                </a:lnTo>
                <a:lnTo>
                  <a:pt x="1539" y="2792"/>
                </a:lnTo>
                <a:lnTo>
                  <a:pt x="1565" y="2765"/>
                </a:lnTo>
                <a:close/>
                <a:moveTo>
                  <a:pt x="1608" y="2735"/>
                </a:moveTo>
                <a:lnTo>
                  <a:pt x="1634" y="2760"/>
                </a:lnTo>
                <a:lnTo>
                  <a:pt x="1608" y="2785"/>
                </a:lnTo>
                <a:lnTo>
                  <a:pt x="1608" y="2735"/>
                </a:lnTo>
                <a:close/>
                <a:moveTo>
                  <a:pt x="1600" y="2789"/>
                </a:moveTo>
                <a:lnTo>
                  <a:pt x="1571" y="2760"/>
                </a:lnTo>
                <a:lnTo>
                  <a:pt x="1600" y="2731"/>
                </a:lnTo>
                <a:lnTo>
                  <a:pt x="1600" y="2789"/>
                </a:lnTo>
                <a:close/>
                <a:moveTo>
                  <a:pt x="1639" y="2765"/>
                </a:moveTo>
                <a:lnTo>
                  <a:pt x="1665" y="2792"/>
                </a:lnTo>
                <a:lnTo>
                  <a:pt x="1614" y="2792"/>
                </a:lnTo>
                <a:lnTo>
                  <a:pt x="1639" y="2765"/>
                </a:lnTo>
                <a:close/>
                <a:moveTo>
                  <a:pt x="1683" y="2735"/>
                </a:moveTo>
                <a:lnTo>
                  <a:pt x="1708" y="2760"/>
                </a:lnTo>
                <a:lnTo>
                  <a:pt x="1683" y="2785"/>
                </a:lnTo>
                <a:lnTo>
                  <a:pt x="1683" y="2735"/>
                </a:lnTo>
                <a:close/>
                <a:moveTo>
                  <a:pt x="1674" y="2789"/>
                </a:moveTo>
                <a:lnTo>
                  <a:pt x="1645" y="2760"/>
                </a:lnTo>
                <a:lnTo>
                  <a:pt x="1674" y="2731"/>
                </a:lnTo>
                <a:lnTo>
                  <a:pt x="1674" y="2789"/>
                </a:lnTo>
                <a:close/>
                <a:moveTo>
                  <a:pt x="1713" y="2765"/>
                </a:moveTo>
                <a:lnTo>
                  <a:pt x="1740" y="2792"/>
                </a:lnTo>
                <a:lnTo>
                  <a:pt x="1688" y="2792"/>
                </a:lnTo>
                <a:lnTo>
                  <a:pt x="1713" y="2765"/>
                </a:lnTo>
                <a:close/>
                <a:moveTo>
                  <a:pt x="1758" y="2735"/>
                </a:moveTo>
                <a:lnTo>
                  <a:pt x="1782" y="2760"/>
                </a:lnTo>
                <a:lnTo>
                  <a:pt x="1758" y="2785"/>
                </a:lnTo>
                <a:lnTo>
                  <a:pt x="1758" y="2735"/>
                </a:lnTo>
                <a:close/>
                <a:moveTo>
                  <a:pt x="1749" y="2789"/>
                </a:moveTo>
                <a:lnTo>
                  <a:pt x="1720" y="2760"/>
                </a:lnTo>
                <a:lnTo>
                  <a:pt x="1749" y="2731"/>
                </a:lnTo>
                <a:lnTo>
                  <a:pt x="1749" y="2789"/>
                </a:lnTo>
                <a:close/>
                <a:moveTo>
                  <a:pt x="1789" y="2765"/>
                </a:moveTo>
                <a:lnTo>
                  <a:pt x="1814" y="2792"/>
                </a:lnTo>
                <a:lnTo>
                  <a:pt x="1762" y="2792"/>
                </a:lnTo>
                <a:lnTo>
                  <a:pt x="1789" y="2765"/>
                </a:lnTo>
                <a:close/>
                <a:moveTo>
                  <a:pt x="2346" y="2789"/>
                </a:moveTo>
                <a:lnTo>
                  <a:pt x="2318" y="2760"/>
                </a:lnTo>
                <a:lnTo>
                  <a:pt x="2346" y="2732"/>
                </a:lnTo>
                <a:lnTo>
                  <a:pt x="2346" y="2789"/>
                </a:lnTo>
                <a:close/>
                <a:moveTo>
                  <a:pt x="1898" y="2789"/>
                </a:moveTo>
                <a:lnTo>
                  <a:pt x="1870" y="2760"/>
                </a:lnTo>
                <a:lnTo>
                  <a:pt x="1898" y="2732"/>
                </a:lnTo>
                <a:lnTo>
                  <a:pt x="1898" y="2789"/>
                </a:lnTo>
                <a:close/>
                <a:moveTo>
                  <a:pt x="1907" y="2735"/>
                </a:moveTo>
                <a:lnTo>
                  <a:pt x="1931" y="2760"/>
                </a:lnTo>
                <a:lnTo>
                  <a:pt x="1907" y="2784"/>
                </a:lnTo>
                <a:lnTo>
                  <a:pt x="1907" y="2735"/>
                </a:lnTo>
                <a:close/>
                <a:moveTo>
                  <a:pt x="1973" y="2789"/>
                </a:moveTo>
                <a:lnTo>
                  <a:pt x="1944" y="2760"/>
                </a:lnTo>
                <a:lnTo>
                  <a:pt x="1973" y="2732"/>
                </a:lnTo>
                <a:lnTo>
                  <a:pt x="1973" y="2789"/>
                </a:lnTo>
                <a:close/>
                <a:moveTo>
                  <a:pt x="1982" y="2735"/>
                </a:moveTo>
                <a:lnTo>
                  <a:pt x="2007" y="2760"/>
                </a:lnTo>
                <a:lnTo>
                  <a:pt x="1982" y="2784"/>
                </a:lnTo>
                <a:lnTo>
                  <a:pt x="1982" y="2735"/>
                </a:lnTo>
                <a:close/>
                <a:moveTo>
                  <a:pt x="2047" y="2789"/>
                </a:moveTo>
                <a:lnTo>
                  <a:pt x="2019" y="2760"/>
                </a:lnTo>
                <a:lnTo>
                  <a:pt x="2047" y="2732"/>
                </a:lnTo>
                <a:lnTo>
                  <a:pt x="2047" y="2789"/>
                </a:lnTo>
                <a:close/>
                <a:moveTo>
                  <a:pt x="2056" y="2735"/>
                </a:moveTo>
                <a:lnTo>
                  <a:pt x="2081" y="2760"/>
                </a:lnTo>
                <a:lnTo>
                  <a:pt x="2056" y="2784"/>
                </a:lnTo>
                <a:lnTo>
                  <a:pt x="2056" y="2735"/>
                </a:lnTo>
                <a:close/>
                <a:moveTo>
                  <a:pt x="2197" y="2789"/>
                </a:moveTo>
                <a:lnTo>
                  <a:pt x="2177" y="2769"/>
                </a:lnTo>
                <a:lnTo>
                  <a:pt x="2177" y="2765"/>
                </a:lnTo>
                <a:lnTo>
                  <a:pt x="2177" y="2765"/>
                </a:lnTo>
                <a:lnTo>
                  <a:pt x="2169" y="2758"/>
                </a:lnTo>
                <a:lnTo>
                  <a:pt x="2197" y="2732"/>
                </a:lnTo>
                <a:lnTo>
                  <a:pt x="2197" y="2789"/>
                </a:lnTo>
                <a:close/>
                <a:moveTo>
                  <a:pt x="2121" y="2734"/>
                </a:moveTo>
                <a:lnTo>
                  <a:pt x="2121" y="2734"/>
                </a:lnTo>
                <a:lnTo>
                  <a:pt x="2119" y="2734"/>
                </a:lnTo>
                <a:lnTo>
                  <a:pt x="2121" y="2732"/>
                </a:lnTo>
                <a:lnTo>
                  <a:pt x="2121" y="2734"/>
                </a:lnTo>
                <a:close/>
                <a:moveTo>
                  <a:pt x="2206" y="2735"/>
                </a:moveTo>
                <a:lnTo>
                  <a:pt x="2230" y="2760"/>
                </a:lnTo>
                <a:lnTo>
                  <a:pt x="2206" y="2784"/>
                </a:lnTo>
                <a:lnTo>
                  <a:pt x="2206" y="2735"/>
                </a:lnTo>
                <a:close/>
                <a:moveTo>
                  <a:pt x="2271" y="2789"/>
                </a:moveTo>
                <a:lnTo>
                  <a:pt x="2243" y="2760"/>
                </a:lnTo>
                <a:lnTo>
                  <a:pt x="2271" y="2732"/>
                </a:lnTo>
                <a:lnTo>
                  <a:pt x="2271" y="2789"/>
                </a:lnTo>
                <a:close/>
                <a:moveTo>
                  <a:pt x="2280" y="2785"/>
                </a:moveTo>
                <a:lnTo>
                  <a:pt x="2280" y="2735"/>
                </a:lnTo>
                <a:lnTo>
                  <a:pt x="2306" y="2760"/>
                </a:lnTo>
                <a:lnTo>
                  <a:pt x="2280" y="2785"/>
                </a:lnTo>
                <a:close/>
                <a:moveTo>
                  <a:pt x="1857" y="2760"/>
                </a:moveTo>
                <a:lnTo>
                  <a:pt x="1833" y="2784"/>
                </a:lnTo>
                <a:lnTo>
                  <a:pt x="1833" y="2735"/>
                </a:lnTo>
                <a:lnTo>
                  <a:pt x="1857" y="2760"/>
                </a:lnTo>
                <a:close/>
                <a:moveTo>
                  <a:pt x="1863" y="2767"/>
                </a:moveTo>
                <a:lnTo>
                  <a:pt x="1888" y="2792"/>
                </a:lnTo>
                <a:lnTo>
                  <a:pt x="1837" y="2792"/>
                </a:lnTo>
                <a:lnTo>
                  <a:pt x="1863" y="2767"/>
                </a:lnTo>
                <a:close/>
                <a:moveTo>
                  <a:pt x="1938" y="2767"/>
                </a:moveTo>
                <a:lnTo>
                  <a:pt x="1964" y="2792"/>
                </a:lnTo>
                <a:lnTo>
                  <a:pt x="1913" y="2792"/>
                </a:lnTo>
                <a:lnTo>
                  <a:pt x="1938" y="2767"/>
                </a:lnTo>
                <a:close/>
                <a:moveTo>
                  <a:pt x="2012" y="2767"/>
                </a:moveTo>
                <a:lnTo>
                  <a:pt x="2038" y="2792"/>
                </a:lnTo>
                <a:lnTo>
                  <a:pt x="1987" y="2792"/>
                </a:lnTo>
                <a:lnTo>
                  <a:pt x="2012" y="2767"/>
                </a:lnTo>
                <a:close/>
                <a:moveTo>
                  <a:pt x="2080" y="2774"/>
                </a:moveTo>
                <a:lnTo>
                  <a:pt x="2081" y="2792"/>
                </a:lnTo>
                <a:lnTo>
                  <a:pt x="2061" y="2792"/>
                </a:lnTo>
                <a:lnTo>
                  <a:pt x="2080" y="2774"/>
                </a:lnTo>
                <a:close/>
                <a:moveTo>
                  <a:pt x="2180" y="2784"/>
                </a:moveTo>
                <a:lnTo>
                  <a:pt x="2187" y="2792"/>
                </a:lnTo>
                <a:lnTo>
                  <a:pt x="2182" y="2792"/>
                </a:lnTo>
                <a:lnTo>
                  <a:pt x="2180" y="2784"/>
                </a:lnTo>
                <a:close/>
                <a:moveTo>
                  <a:pt x="2236" y="2767"/>
                </a:moveTo>
                <a:lnTo>
                  <a:pt x="2261" y="2792"/>
                </a:lnTo>
                <a:lnTo>
                  <a:pt x="2211" y="2792"/>
                </a:lnTo>
                <a:lnTo>
                  <a:pt x="2236" y="2767"/>
                </a:lnTo>
                <a:close/>
                <a:moveTo>
                  <a:pt x="2311" y="2767"/>
                </a:moveTo>
                <a:lnTo>
                  <a:pt x="2337" y="2792"/>
                </a:lnTo>
                <a:lnTo>
                  <a:pt x="2286" y="2792"/>
                </a:lnTo>
                <a:lnTo>
                  <a:pt x="2311" y="2767"/>
                </a:lnTo>
                <a:close/>
                <a:moveTo>
                  <a:pt x="2311" y="2754"/>
                </a:moveTo>
                <a:lnTo>
                  <a:pt x="2285" y="2726"/>
                </a:lnTo>
                <a:lnTo>
                  <a:pt x="2339" y="2726"/>
                </a:lnTo>
                <a:lnTo>
                  <a:pt x="2311" y="2754"/>
                </a:lnTo>
                <a:close/>
                <a:moveTo>
                  <a:pt x="2236" y="2754"/>
                </a:moveTo>
                <a:lnTo>
                  <a:pt x="2209" y="2726"/>
                </a:lnTo>
                <a:lnTo>
                  <a:pt x="2264" y="2726"/>
                </a:lnTo>
                <a:lnTo>
                  <a:pt x="2236" y="2754"/>
                </a:lnTo>
                <a:close/>
                <a:moveTo>
                  <a:pt x="2162" y="2753"/>
                </a:moveTo>
                <a:lnTo>
                  <a:pt x="2162" y="2753"/>
                </a:lnTo>
                <a:lnTo>
                  <a:pt x="2156" y="2748"/>
                </a:lnTo>
                <a:lnTo>
                  <a:pt x="2134" y="2726"/>
                </a:lnTo>
                <a:lnTo>
                  <a:pt x="2188" y="2726"/>
                </a:lnTo>
                <a:lnTo>
                  <a:pt x="2162" y="2753"/>
                </a:lnTo>
                <a:close/>
                <a:moveTo>
                  <a:pt x="2088" y="2754"/>
                </a:moveTo>
                <a:lnTo>
                  <a:pt x="2060" y="2726"/>
                </a:lnTo>
                <a:lnTo>
                  <a:pt x="2114" y="2726"/>
                </a:lnTo>
                <a:lnTo>
                  <a:pt x="2088" y="2754"/>
                </a:lnTo>
                <a:close/>
                <a:moveTo>
                  <a:pt x="2012" y="2754"/>
                </a:moveTo>
                <a:lnTo>
                  <a:pt x="1986" y="2726"/>
                </a:lnTo>
                <a:lnTo>
                  <a:pt x="2040" y="2726"/>
                </a:lnTo>
                <a:lnTo>
                  <a:pt x="2012" y="2754"/>
                </a:lnTo>
                <a:close/>
                <a:moveTo>
                  <a:pt x="1938" y="2754"/>
                </a:moveTo>
                <a:lnTo>
                  <a:pt x="1910" y="2726"/>
                </a:lnTo>
                <a:lnTo>
                  <a:pt x="1965" y="2726"/>
                </a:lnTo>
                <a:lnTo>
                  <a:pt x="1938" y="2754"/>
                </a:lnTo>
                <a:close/>
                <a:moveTo>
                  <a:pt x="1863" y="2754"/>
                </a:moveTo>
                <a:lnTo>
                  <a:pt x="1836" y="2726"/>
                </a:lnTo>
                <a:lnTo>
                  <a:pt x="1891" y="2726"/>
                </a:lnTo>
                <a:lnTo>
                  <a:pt x="1863" y="2754"/>
                </a:lnTo>
                <a:close/>
                <a:moveTo>
                  <a:pt x="2355" y="2784"/>
                </a:moveTo>
                <a:lnTo>
                  <a:pt x="2355" y="2735"/>
                </a:lnTo>
                <a:lnTo>
                  <a:pt x="2380" y="2760"/>
                </a:lnTo>
                <a:lnTo>
                  <a:pt x="2355" y="2784"/>
                </a:lnTo>
                <a:close/>
                <a:moveTo>
                  <a:pt x="1824" y="2789"/>
                </a:moveTo>
                <a:lnTo>
                  <a:pt x="1795" y="2760"/>
                </a:lnTo>
                <a:lnTo>
                  <a:pt x="1824" y="2731"/>
                </a:lnTo>
                <a:lnTo>
                  <a:pt x="1824" y="2789"/>
                </a:lnTo>
                <a:close/>
                <a:moveTo>
                  <a:pt x="2385" y="2765"/>
                </a:moveTo>
                <a:lnTo>
                  <a:pt x="2412" y="2792"/>
                </a:lnTo>
                <a:lnTo>
                  <a:pt x="2360" y="2792"/>
                </a:lnTo>
                <a:lnTo>
                  <a:pt x="2385" y="2765"/>
                </a:lnTo>
                <a:close/>
                <a:moveTo>
                  <a:pt x="2429" y="2735"/>
                </a:moveTo>
                <a:lnTo>
                  <a:pt x="2455" y="2760"/>
                </a:lnTo>
                <a:lnTo>
                  <a:pt x="2429" y="2785"/>
                </a:lnTo>
                <a:lnTo>
                  <a:pt x="2429" y="2735"/>
                </a:lnTo>
                <a:close/>
                <a:moveTo>
                  <a:pt x="2421" y="2789"/>
                </a:moveTo>
                <a:lnTo>
                  <a:pt x="2392" y="2760"/>
                </a:lnTo>
                <a:lnTo>
                  <a:pt x="2421" y="2731"/>
                </a:lnTo>
                <a:lnTo>
                  <a:pt x="2421" y="2789"/>
                </a:lnTo>
                <a:close/>
                <a:moveTo>
                  <a:pt x="2461" y="2765"/>
                </a:moveTo>
                <a:lnTo>
                  <a:pt x="2486" y="2792"/>
                </a:lnTo>
                <a:lnTo>
                  <a:pt x="2434" y="2792"/>
                </a:lnTo>
                <a:lnTo>
                  <a:pt x="2461" y="2765"/>
                </a:lnTo>
                <a:close/>
                <a:moveTo>
                  <a:pt x="2491" y="2785"/>
                </a:moveTo>
                <a:lnTo>
                  <a:pt x="2467" y="2760"/>
                </a:lnTo>
                <a:lnTo>
                  <a:pt x="2491" y="2735"/>
                </a:lnTo>
                <a:lnTo>
                  <a:pt x="2491" y="2785"/>
                </a:lnTo>
                <a:close/>
                <a:moveTo>
                  <a:pt x="2461" y="2754"/>
                </a:moveTo>
                <a:lnTo>
                  <a:pt x="2433" y="2726"/>
                </a:lnTo>
                <a:lnTo>
                  <a:pt x="2487" y="2726"/>
                </a:lnTo>
                <a:lnTo>
                  <a:pt x="2461" y="2754"/>
                </a:lnTo>
                <a:close/>
                <a:moveTo>
                  <a:pt x="2385" y="2754"/>
                </a:moveTo>
                <a:lnTo>
                  <a:pt x="2359" y="2726"/>
                </a:lnTo>
                <a:lnTo>
                  <a:pt x="2413" y="2726"/>
                </a:lnTo>
                <a:lnTo>
                  <a:pt x="2385" y="2754"/>
                </a:lnTo>
                <a:close/>
                <a:moveTo>
                  <a:pt x="1789" y="2754"/>
                </a:moveTo>
                <a:lnTo>
                  <a:pt x="1761" y="2726"/>
                </a:lnTo>
                <a:lnTo>
                  <a:pt x="1815" y="2726"/>
                </a:lnTo>
                <a:lnTo>
                  <a:pt x="1789" y="2754"/>
                </a:lnTo>
                <a:close/>
                <a:moveTo>
                  <a:pt x="1713" y="2754"/>
                </a:moveTo>
                <a:lnTo>
                  <a:pt x="1687" y="2726"/>
                </a:lnTo>
                <a:lnTo>
                  <a:pt x="1741" y="2726"/>
                </a:lnTo>
                <a:lnTo>
                  <a:pt x="1713" y="2754"/>
                </a:lnTo>
                <a:close/>
                <a:moveTo>
                  <a:pt x="1639" y="2754"/>
                </a:moveTo>
                <a:lnTo>
                  <a:pt x="1612" y="2726"/>
                </a:lnTo>
                <a:lnTo>
                  <a:pt x="1667" y="2726"/>
                </a:lnTo>
                <a:lnTo>
                  <a:pt x="1639" y="2754"/>
                </a:lnTo>
                <a:close/>
                <a:moveTo>
                  <a:pt x="1565" y="2754"/>
                </a:moveTo>
                <a:lnTo>
                  <a:pt x="1537" y="2726"/>
                </a:lnTo>
                <a:lnTo>
                  <a:pt x="1592" y="2726"/>
                </a:lnTo>
                <a:lnTo>
                  <a:pt x="1565" y="2754"/>
                </a:lnTo>
                <a:close/>
                <a:moveTo>
                  <a:pt x="1490" y="2754"/>
                </a:moveTo>
                <a:lnTo>
                  <a:pt x="1462" y="2726"/>
                </a:lnTo>
                <a:lnTo>
                  <a:pt x="1518" y="2726"/>
                </a:lnTo>
                <a:lnTo>
                  <a:pt x="1490" y="2754"/>
                </a:lnTo>
                <a:close/>
                <a:moveTo>
                  <a:pt x="1416" y="2754"/>
                </a:moveTo>
                <a:lnTo>
                  <a:pt x="1388" y="2726"/>
                </a:lnTo>
                <a:lnTo>
                  <a:pt x="1444" y="2726"/>
                </a:lnTo>
                <a:lnTo>
                  <a:pt x="1416" y="2754"/>
                </a:lnTo>
                <a:close/>
                <a:moveTo>
                  <a:pt x="1366" y="2665"/>
                </a:moveTo>
                <a:lnTo>
                  <a:pt x="1338" y="2637"/>
                </a:lnTo>
                <a:lnTo>
                  <a:pt x="1344" y="2631"/>
                </a:lnTo>
                <a:lnTo>
                  <a:pt x="1366" y="2631"/>
                </a:lnTo>
                <a:lnTo>
                  <a:pt x="1366" y="2665"/>
                </a:lnTo>
                <a:close/>
                <a:moveTo>
                  <a:pt x="1255" y="2071"/>
                </a:moveTo>
                <a:lnTo>
                  <a:pt x="1255" y="2071"/>
                </a:lnTo>
                <a:lnTo>
                  <a:pt x="1250" y="2073"/>
                </a:lnTo>
                <a:lnTo>
                  <a:pt x="1248" y="2075"/>
                </a:lnTo>
                <a:lnTo>
                  <a:pt x="1245" y="2077"/>
                </a:lnTo>
                <a:lnTo>
                  <a:pt x="1245" y="2077"/>
                </a:lnTo>
                <a:lnTo>
                  <a:pt x="1235" y="2077"/>
                </a:lnTo>
                <a:lnTo>
                  <a:pt x="1228" y="2080"/>
                </a:lnTo>
                <a:lnTo>
                  <a:pt x="1226" y="2081"/>
                </a:lnTo>
                <a:lnTo>
                  <a:pt x="1223" y="2083"/>
                </a:lnTo>
                <a:lnTo>
                  <a:pt x="1223" y="2083"/>
                </a:lnTo>
                <a:lnTo>
                  <a:pt x="1223" y="2089"/>
                </a:lnTo>
                <a:lnTo>
                  <a:pt x="1212" y="2089"/>
                </a:lnTo>
                <a:lnTo>
                  <a:pt x="1219" y="2081"/>
                </a:lnTo>
                <a:lnTo>
                  <a:pt x="1242" y="2052"/>
                </a:lnTo>
                <a:lnTo>
                  <a:pt x="1242" y="2052"/>
                </a:lnTo>
                <a:lnTo>
                  <a:pt x="1248" y="2056"/>
                </a:lnTo>
                <a:lnTo>
                  <a:pt x="1252" y="2061"/>
                </a:lnTo>
                <a:lnTo>
                  <a:pt x="1256" y="2063"/>
                </a:lnTo>
                <a:lnTo>
                  <a:pt x="1255" y="2071"/>
                </a:lnTo>
                <a:close/>
                <a:moveTo>
                  <a:pt x="1132" y="1785"/>
                </a:moveTo>
                <a:lnTo>
                  <a:pt x="1132" y="1791"/>
                </a:lnTo>
                <a:lnTo>
                  <a:pt x="1132" y="1791"/>
                </a:lnTo>
                <a:lnTo>
                  <a:pt x="1131" y="1793"/>
                </a:lnTo>
                <a:lnTo>
                  <a:pt x="1130" y="1797"/>
                </a:lnTo>
                <a:lnTo>
                  <a:pt x="1130" y="1797"/>
                </a:lnTo>
                <a:lnTo>
                  <a:pt x="1130" y="1799"/>
                </a:lnTo>
                <a:lnTo>
                  <a:pt x="1130" y="1799"/>
                </a:lnTo>
                <a:lnTo>
                  <a:pt x="1128" y="1802"/>
                </a:lnTo>
                <a:lnTo>
                  <a:pt x="1128" y="1803"/>
                </a:lnTo>
                <a:lnTo>
                  <a:pt x="1130" y="1804"/>
                </a:lnTo>
                <a:lnTo>
                  <a:pt x="1130" y="1804"/>
                </a:lnTo>
                <a:lnTo>
                  <a:pt x="1132" y="1806"/>
                </a:lnTo>
                <a:lnTo>
                  <a:pt x="1132" y="1835"/>
                </a:lnTo>
                <a:lnTo>
                  <a:pt x="1097" y="1835"/>
                </a:lnTo>
                <a:lnTo>
                  <a:pt x="1097" y="1785"/>
                </a:lnTo>
                <a:lnTo>
                  <a:pt x="1132" y="1785"/>
                </a:lnTo>
                <a:close/>
                <a:moveTo>
                  <a:pt x="1097" y="1780"/>
                </a:moveTo>
                <a:lnTo>
                  <a:pt x="1097" y="1774"/>
                </a:lnTo>
                <a:lnTo>
                  <a:pt x="1132" y="1774"/>
                </a:lnTo>
                <a:lnTo>
                  <a:pt x="1132" y="1780"/>
                </a:lnTo>
                <a:lnTo>
                  <a:pt x="1097" y="1780"/>
                </a:lnTo>
                <a:close/>
                <a:moveTo>
                  <a:pt x="1132" y="1841"/>
                </a:moveTo>
                <a:lnTo>
                  <a:pt x="1132" y="1846"/>
                </a:lnTo>
                <a:lnTo>
                  <a:pt x="1097" y="1846"/>
                </a:lnTo>
                <a:lnTo>
                  <a:pt x="1097" y="1841"/>
                </a:lnTo>
                <a:lnTo>
                  <a:pt x="1132" y="1841"/>
                </a:lnTo>
                <a:close/>
                <a:moveTo>
                  <a:pt x="1132" y="1851"/>
                </a:moveTo>
                <a:lnTo>
                  <a:pt x="1132" y="1901"/>
                </a:lnTo>
                <a:lnTo>
                  <a:pt x="1097" y="1901"/>
                </a:lnTo>
                <a:lnTo>
                  <a:pt x="1097" y="1851"/>
                </a:lnTo>
                <a:lnTo>
                  <a:pt x="1132" y="1851"/>
                </a:lnTo>
                <a:close/>
                <a:moveTo>
                  <a:pt x="1132" y="1907"/>
                </a:moveTo>
                <a:lnTo>
                  <a:pt x="1132" y="1913"/>
                </a:lnTo>
                <a:lnTo>
                  <a:pt x="1097" y="1913"/>
                </a:lnTo>
                <a:lnTo>
                  <a:pt x="1097" y="1907"/>
                </a:lnTo>
                <a:lnTo>
                  <a:pt x="1132" y="1907"/>
                </a:lnTo>
                <a:close/>
                <a:moveTo>
                  <a:pt x="1132" y="1919"/>
                </a:moveTo>
                <a:lnTo>
                  <a:pt x="1132" y="1968"/>
                </a:lnTo>
                <a:lnTo>
                  <a:pt x="1097" y="1968"/>
                </a:lnTo>
                <a:lnTo>
                  <a:pt x="1097" y="1919"/>
                </a:lnTo>
                <a:lnTo>
                  <a:pt x="1132" y="1919"/>
                </a:lnTo>
                <a:close/>
                <a:moveTo>
                  <a:pt x="1132" y="1973"/>
                </a:moveTo>
                <a:lnTo>
                  <a:pt x="1132" y="1979"/>
                </a:lnTo>
                <a:lnTo>
                  <a:pt x="1097" y="1979"/>
                </a:lnTo>
                <a:lnTo>
                  <a:pt x="1097" y="1973"/>
                </a:lnTo>
                <a:lnTo>
                  <a:pt x="1132" y="1973"/>
                </a:lnTo>
                <a:close/>
                <a:moveTo>
                  <a:pt x="1485" y="3194"/>
                </a:moveTo>
                <a:lnTo>
                  <a:pt x="1485" y="3194"/>
                </a:lnTo>
                <a:lnTo>
                  <a:pt x="1484" y="3188"/>
                </a:lnTo>
                <a:lnTo>
                  <a:pt x="1484" y="3188"/>
                </a:lnTo>
                <a:lnTo>
                  <a:pt x="1483" y="3177"/>
                </a:lnTo>
                <a:lnTo>
                  <a:pt x="1483" y="3177"/>
                </a:lnTo>
                <a:lnTo>
                  <a:pt x="1484" y="3163"/>
                </a:lnTo>
                <a:lnTo>
                  <a:pt x="1485" y="3159"/>
                </a:lnTo>
                <a:lnTo>
                  <a:pt x="1485" y="3159"/>
                </a:lnTo>
                <a:lnTo>
                  <a:pt x="1488" y="3157"/>
                </a:lnTo>
                <a:lnTo>
                  <a:pt x="1490" y="3155"/>
                </a:lnTo>
                <a:lnTo>
                  <a:pt x="1490" y="3151"/>
                </a:lnTo>
                <a:lnTo>
                  <a:pt x="1490" y="3151"/>
                </a:lnTo>
                <a:lnTo>
                  <a:pt x="1489" y="3149"/>
                </a:lnTo>
                <a:lnTo>
                  <a:pt x="1489" y="3149"/>
                </a:lnTo>
                <a:lnTo>
                  <a:pt x="1485" y="3144"/>
                </a:lnTo>
                <a:lnTo>
                  <a:pt x="1486" y="3118"/>
                </a:lnTo>
                <a:lnTo>
                  <a:pt x="1484" y="3082"/>
                </a:lnTo>
                <a:lnTo>
                  <a:pt x="1484" y="3082"/>
                </a:lnTo>
                <a:lnTo>
                  <a:pt x="1485" y="3077"/>
                </a:lnTo>
                <a:lnTo>
                  <a:pt x="1486" y="3072"/>
                </a:lnTo>
                <a:lnTo>
                  <a:pt x="1486" y="3072"/>
                </a:lnTo>
                <a:lnTo>
                  <a:pt x="1486" y="3052"/>
                </a:lnTo>
                <a:lnTo>
                  <a:pt x="1486" y="3052"/>
                </a:lnTo>
                <a:lnTo>
                  <a:pt x="1486" y="3037"/>
                </a:lnTo>
                <a:lnTo>
                  <a:pt x="1485" y="3019"/>
                </a:lnTo>
                <a:lnTo>
                  <a:pt x="1482" y="3002"/>
                </a:lnTo>
                <a:lnTo>
                  <a:pt x="1479" y="2995"/>
                </a:lnTo>
                <a:lnTo>
                  <a:pt x="1476" y="2988"/>
                </a:lnTo>
                <a:lnTo>
                  <a:pt x="1476" y="2987"/>
                </a:lnTo>
                <a:lnTo>
                  <a:pt x="1485" y="2979"/>
                </a:lnTo>
                <a:lnTo>
                  <a:pt x="1485" y="2979"/>
                </a:lnTo>
                <a:lnTo>
                  <a:pt x="1489" y="2976"/>
                </a:lnTo>
                <a:lnTo>
                  <a:pt x="1489" y="2976"/>
                </a:lnTo>
                <a:lnTo>
                  <a:pt x="1490" y="2975"/>
                </a:lnTo>
                <a:lnTo>
                  <a:pt x="1491" y="2973"/>
                </a:lnTo>
                <a:lnTo>
                  <a:pt x="1491" y="2973"/>
                </a:lnTo>
                <a:lnTo>
                  <a:pt x="1491" y="2972"/>
                </a:lnTo>
                <a:lnTo>
                  <a:pt x="1491" y="2972"/>
                </a:lnTo>
                <a:lnTo>
                  <a:pt x="1489" y="2967"/>
                </a:lnTo>
                <a:lnTo>
                  <a:pt x="1489" y="2967"/>
                </a:lnTo>
                <a:lnTo>
                  <a:pt x="1489" y="2965"/>
                </a:lnTo>
                <a:lnTo>
                  <a:pt x="1488" y="2962"/>
                </a:lnTo>
                <a:lnTo>
                  <a:pt x="1488" y="2962"/>
                </a:lnTo>
                <a:lnTo>
                  <a:pt x="1488" y="2960"/>
                </a:lnTo>
                <a:lnTo>
                  <a:pt x="1486" y="2959"/>
                </a:lnTo>
                <a:lnTo>
                  <a:pt x="1486" y="2959"/>
                </a:lnTo>
                <a:lnTo>
                  <a:pt x="1483" y="2957"/>
                </a:lnTo>
                <a:lnTo>
                  <a:pt x="1476" y="2955"/>
                </a:lnTo>
                <a:lnTo>
                  <a:pt x="1476" y="2955"/>
                </a:lnTo>
                <a:lnTo>
                  <a:pt x="1476" y="2953"/>
                </a:lnTo>
                <a:lnTo>
                  <a:pt x="1476" y="2953"/>
                </a:lnTo>
                <a:lnTo>
                  <a:pt x="1477" y="2948"/>
                </a:lnTo>
                <a:lnTo>
                  <a:pt x="1477" y="2948"/>
                </a:lnTo>
                <a:lnTo>
                  <a:pt x="1478" y="2942"/>
                </a:lnTo>
                <a:lnTo>
                  <a:pt x="1478" y="2931"/>
                </a:lnTo>
                <a:lnTo>
                  <a:pt x="1478" y="2931"/>
                </a:lnTo>
                <a:lnTo>
                  <a:pt x="1478" y="2924"/>
                </a:lnTo>
                <a:lnTo>
                  <a:pt x="1478" y="2924"/>
                </a:lnTo>
                <a:lnTo>
                  <a:pt x="1478" y="2921"/>
                </a:lnTo>
                <a:lnTo>
                  <a:pt x="1478" y="2921"/>
                </a:lnTo>
                <a:lnTo>
                  <a:pt x="1479" y="2892"/>
                </a:lnTo>
                <a:lnTo>
                  <a:pt x="1479" y="2892"/>
                </a:lnTo>
                <a:lnTo>
                  <a:pt x="1479" y="2881"/>
                </a:lnTo>
                <a:lnTo>
                  <a:pt x="1479" y="2881"/>
                </a:lnTo>
                <a:lnTo>
                  <a:pt x="1479" y="2870"/>
                </a:lnTo>
                <a:lnTo>
                  <a:pt x="1478" y="2865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3" y="2852"/>
                </a:lnTo>
                <a:lnTo>
                  <a:pt x="1469" y="2851"/>
                </a:lnTo>
                <a:lnTo>
                  <a:pt x="1466" y="2850"/>
                </a:lnTo>
                <a:lnTo>
                  <a:pt x="1466" y="2850"/>
                </a:lnTo>
                <a:lnTo>
                  <a:pt x="1457" y="2851"/>
                </a:lnTo>
                <a:lnTo>
                  <a:pt x="1451" y="2852"/>
                </a:lnTo>
                <a:lnTo>
                  <a:pt x="1449" y="2851"/>
                </a:lnTo>
                <a:lnTo>
                  <a:pt x="1448" y="2851"/>
                </a:lnTo>
                <a:lnTo>
                  <a:pt x="1448" y="2851"/>
                </a:lnTo>
                <a:lnTo>
                  <a:pt x="1438" y="2856"/>
                </a:lnTo>
                <a:lnTo>
                  <a:pt x="1428" y="2860"/>
                </a:lnTo>
                <a:lnTo>
                  <a:pt x="1420" y="2866"/>
                </a:lnTo>
                <a:lnTo>
                  <a:pt x="1420" y="2866"/>
                </a:lnTo>
                <a:lnTo>
                  <a:pt x="1415" y="2867"/>
                </a:lnTo>
                <a:lnTo>
                  <a:pt x="1412" y="2869"/>
                </a:lnTo>
                <a:lnTo>
                  <a:pt x="1412" y="2869"/>
                </a:lnTo>
                <a:lnTo>
                  <a:pt x="1405" y="2872"/>
                </a:lnTo>
                <a:lnTo>
                  <a:pt x="1388" y="2884"/>
                </a:lnTo>
                <a:lnTo>
                  <a:pt x="1388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07"/>
                </a:lnTo>
                <a:lnTo>
                  <a:pt x="2076" y="2807"/>
                </a:lnTo>
                <a:lnTo>
                  <a:pt x="2043" y="2876"/>
                </a:lnTo>
                <a:lnTo>
                  <a:pt x="2052" y="2882"/>
                </a:lnTo>
                <a:lnTo>
                  <a:pt x="2024" y="2945"/>
                </a:lnTo>
                <a:lnTo>
                  <a:pt x="1607" y="3501"/>
                </a:lnTo>
                <a:lnTo>
                  <a:pt x="1607" y="3194"/>
                </a:lnTo>
                <a:lnTo>
                  <a:pt x="1485" y="3194"/>
                </a:lnTo>
                <a:close/>
                <a:moveTo>
                  <a:pt x="2015" y="2965"/>
                </a:moveTo>
                <a:lnTo>
                  <a:pt x="1993" y="3013"/>
                </a:lnTo>
                <a:lnTo>
                  <a:pt x="1607" y="3529"/>
                </a:lnTo>
                <a:lnTo>
                  <a:pt x="1607" y="3508"/>
                </a:lnTo>
                <a:lnTo>
                  <a:pt x="2015" y="2965"/>
                </a:lnTo>
                <a:close/>
                <a:moveTo>
                  <a:pt x="1856" y="3317"/>
                </a:moveTo>
                <a:lnTo>
                  <a:pt x="1857" y="3318"/>
                </a:lnTo>
                <a:lnTo>
                  <a:pt x="1854" y="3330"/>
                </a:lnTo>
                <a:lnTo>
                  <a:pt x="1851" y="3328"/>
                </a:lnTo>
                <a:lnTo>
                  <a:pt x="1687" y="3741"/>
                </a:lnTo>
                <a:lnTo>
                  <a:pt x="1687" y="3741"/>
                </a:lnTo>
                <a:lnTo>
                  <a:pt x="1685" y="3739"/>
                </a:lnTo>
                <a:lnTo>
                  <a:pt x="1680" y="3736"/>
                </a:lnTo>
                <a:lnTo>
                  <a:pt x="1675" y="3735"/>
                </a:lnTo>
                <a:lnTo>
                  <a:pt x="1668" y="3735"/>
                </a:lnTo>
                <a:lnTo>
                  <a:pt x="1668" y="3735"/>
                </a:lnTo>
                <a:lnTo>
                  <a:pt x="1663" y="3736"/>
                </a:lnTo>
                <a:lnTo>
                  <a:pt x="1658" y="3737"/>
                </a:lnTo>
                <a:lnTo>
                  <a:pt x="1653" y="3740"/>
                </a:lnTo>
                <a:lnTo>
                  <a:pt x="1650" y="3742"/>
                </a:lnTo>
                <a:lnTo>
                  <a:pt x="1647" y="3746"/>
                </a:lnTo>
                <a:lnTo>
                  <a:pt x="1645" y="3748"/>
                </a:lnTo>
                <a:lnTo>
                  <a:pt x="1644" y="3754"/>
                </a:lnTo>
                <a:lnTo>
                  <a:pt x="1643" y="3759"/>
                </a:lnTo>
                <a:lnTo>
                  <a:pt x="1644" y="3765"/>
                </a:lnTo>
                <a:lnTo>
                  <a:pt x="1645" y="3770"/>
                </a:lnTo>
                <a:lnTo>
                  <a:pt x="1607" y="3815"/>
                </a:lnTo>
                <a:lnTo>
                  <a:pt x="1607" y="3537"/>
                </a:lnTo>
                <a:lnTo>
                  <a:pt x="1983" y="3033"/>
                </a:lnTo>
                <a:lnTo>
                  <a:pt x="1856" y="3317"/>
                </a:lnTo>
                <a:close/>
                <a:moveTo>
                  <a:pt x="1974" y="3134"/>
                </a:moveTo>
                <a:lnTo>
                  <a:pt x="1964" y="3164"/>
                </a:lnTo>
                <a:lnTo>
                  <a:pt x="1960" y="3149"/>
                </a:lnTo>
                <a:lnTo>
                  <a:pt x="1974" y="3134"/>
                </a:lnTo>
                <a:close/>
                <a:moveTo>
                  <a:pt x="1953" y="3208"/>
                </a:moveTo>
                <a:lnTo>
                  <a:pt x="1951" y="3209"/>
                </a:lnTo>
                <a:lnTo>
                  <a:pt x="1952" y="3206"/>
                </a:lnTo>
                <a:lnTo>
                  <a:pt x="1953" y="3208"/>
                </a:lnTo>
                <a:close/>
                <a:moveTo>
                  <a:pt x="1951" y="3196"/>
                </a:moveTo>
                <a:lnTo>
                  <a:pt x="1944" y="3214"/>
                </a:lnTo>
                <a:lnTo>
                  <a:pt x="1935" y="3221"/>
                </a:lnTo>
                <a:lnTo>
                  <a:pt x="1935" y="3220"/>
                </a:lnTo>
                <a:lnTo>
                  <a:pt x="1949" y="3188"/>
                </a:lnTo>
                <a:lnTo>
                  <a:pt x="1951" y="3196"/>
                </a:lnTo>
                <a:close/>
                <a:moveTo>
                  <a:pt x="1929" y="3268"/>
                </a:moveTo>
                <a:lnTo>
                  <a:pt x="1929" y="3268"/>
                </a:lnTo>
                <a:lnTo>
                  <a:pt x="1929" y="3268"/>
                </a:lnTo>
                <a:lnTo>
                  <a:pt x="1929" y="3268"/>
                </a:lnTo>
                <a:close/>
                <a:moveTo>
                  <a:pt x="1865" y="3425"/>
                </a:moveTo>
                <a:lnTo>
                  <a:pt x="1861" y="3439"/>
                </a:lnTo>
                <a:lnTo>
                  <a:pt x="1858" y="3429"/>
                </a:lnTo>
                <a:lnTo>
                  <a:pt x="1865" y="3425"/>
                </a:lnTo>
                <a:close/>
                <a:moveTo>
                  <a:pt x="1855" y="3415"/>
                </a:moveTo>
                <a:lnTo>
                  <a:pt x="1866" y="3386"/>
                </a:lnTo>
                <a:lnTo>
                  <a:pt x="1871" y="3405"/>
                </a:lnTo>
                <a:lnTo>
                  <a:pt x="1855" y="3415"/>
                </a:lnTo>
                <a:close/>
                <a:moveTo>
                  <a:pt x="1871" y="3421"/>
                </a:moveTo>
                <a:lnTo>
                  <a:pt x="1876" y="3419"/>
                </a:lnTo>
                <a:lnTo>
                  <a:pt x="1884" y="3450"/>
                </a:lnTo>
                <a:lnTo>
                  <a:pt x="1866" y="3462"/>
                </a:lnTo>
                <a:lnTo>
                  <a:pt x="1862" y="3446"/>
                </a:lnTo>
                <a:lnTo>
                  <a:pt x="1871" y="3421"/>
                </a:lnTo>
                <a:close/>
                <a:moveTo>
                  <a:pt x="1881" y="3381"/>
                </a:moveTo>
                <a:lnTo>
                  <a:pt x="1872" y="3347"/>
                </a:lnTo>
                <a:lnTo>
                  <a:pt x="1892" y="3355"/>
                </a:lnTo>
                <a:lnTo>
                  <a:pt x="1881" y="3381"/>
                </a:lnTo>
                <a:close/>
                <a:moveTo>
                  <a:pt x="1881" y="3313"/>
                </a:moveTo>
                <a:lnTo>
                  <a:pt x="1914" y="3294"/>
                </a:lnTo>
                <a:lnTo>
                  <a:pt x="1903" y="3322"/>
                </a:lnTo>
                <a:lnTo>
                  <a:pt x="1881" y="3313"/>
                </a:lnTo>
                <a:close/>
                <a:moveTo>
                  <a:pt x="1902" y="3287"/>
                </a:moveTo>
                <a:lnTo>
                  <a:pt x="1921" y="3247"/>
                </a:lnTo>
                <a:lnTo>
                  <a:pt x="1924" y="3245"/>
                </a:lnTo>
                <a:lnTo>
                  <a:pt x="1928" y="3259"/>
                </a:lnTo>
                <a:lnTo>
                  <a:pt x="1922" y="3273"/>
                </a:lnTo>
                <a:lnTo>
                  <a:pt x="1902" y="3287"/>
                </a:lnTo>
                <a:close/>
                <a:moveTo>
                  <a:pt x="1855" y="3469"/>
                </a:moveTo>
                <a:lnTo>
                  <a:pt x="1854" y="3470"/>
                </a:lnTo>
                <a:lnTo>
                  <a:pt x="1854" y="3468"/>
                </a:lnTo>
                <a:lnTo>
                  <a:pt x="1855" y="3469"/>
                </a:lnTo>
                <a:close/>
                <a:moveTo>
                  <a:pt x="1826" y="3487"/>
                </a:moveTo>
                <a:lnTo>
                  <a:pt x="1846" y="3439"/>
                </a:lnTo>
                <a:lnTo>
                  <a:pt x="1851" y="3461"/>
                </a:lnTo>
                <a:lnTo>
                  <a:pt x="1847" y="3474"/>
                </a:lnTo>
                <a:lnTo>
                  <a:pt x="1826" y="3487"/>
                </a:lnTo>
                <a:close/>
                <a:moveTo>
                  <a:pt x="1839" y="3498"/>
                </a:moveTo>
                <a:lnTo>
                  <a:pt x="1817" y="3553"/>
                </a:lnTo>
                <a:lnTo>
                  <a:pt x="1806" y="3517"/>
                </a:lnTo>
                <a:lnTo>
                  <a:pt x="1839" y="3498"/>
                </a:lnTo>
                <a:close/>
                <a:moveTo>
                  <a:pt x="1793" y="3629"/>
                </a:moveTo>
                <a:lnTo>
                  <a:pt x="1796" y="3633"/>
                </a:lnTo>
                <a:lnTo>
                  <a:pt x="1791" y="3636"/>
                </a:lnTo>
                <a:lnTo>
                  <a:pt x="1793" y="3629"/>
                </a:lnTo>
                <a:close/>
                <a:moveTo>
                  <a:pt x="1784" y="3640"/>
                </a:moveTo>
                <a:lnTo>
                  <a:pt x="1766" y="3651"/>
                </a:lnTo>
                <a:lnTo>
                  <a:pt x="1784" y="3601"/>
                </a:lnTo>
                <a:lnTo>
                  <a:pt x="1791" y="3622"/>
                </a:lnTo>
                <a:lnTo>
                  <a:pt x="1784" y="3640"/>
                </a:lnTo>
                <a:close/>
                <a:moveTo>
                  <a:pt x="1793" y="3578"/>
                </a:moveTo>
                <a:lnTo>
                  <a:pt x="1793" y="3578"/>
                </a:lnTo>
                <a:lnTo>
                  <a:pt x="1799" y="3560"/>
                </a:lnTo>
                <a:lnTo>
                  <a:pt x="1803" y="3573"/>
                </a:lnTo>
                <a:lnTo>
                  <a:pt x="1793" y="3578"/>
                </a:lnTo>
                <a:close/>
                <a:moveTo>
                  <a:pt x="1804" y="3588"/>
                </a:moveTo>
                <a:lnTo>
                  <a:pt x="1800" y="3598"/>
                </a:lnTo>
                <a:lnTo>
                  <a:pt x="1798" y="3591"/>
                </a:lnTo>
                <a:lnTo>
                  <a:pt x="1804" y="3588"/>
                </a:lnTo>
                <a:close/>
                <a:moveTo>
                  <a:pt x="1484" y="4292"/>
                </a:moveTo>
                <a:lnTo>
                  <a:pt x="1484" y="4292"/>
                </a:lnTo>
                <a:lnTo>
                  <a:pt x="1444" y="4294"/>
                </a:lnTo>
                <a:lnTo>
                  <a:pt x="1437" y="4294"/>
                </a:lnTo>
                <a:lnTo>
                  <a:pt x="1435" y="4290"/>
                </a:lnTo>
                <a:lnTo>
                  <a:pt x="1427" y="4222"/>
                </a:lnTo>
                <a:lnTo>
                  <a:pt x="1491" y="4222"/>
                </a:lnTo>
                <a:lnTo>
                  <a:pt x="1518" y="4267"/>
                </a:lnTo>
                <a:lnTo>
                  <a:pt x="1506" y="4295"/>
                </a:lnTo>
                <a:lnTo>
                  <a:pt x="1506" y="4295"/>
                </a:lnTo>
                <a:lnTo>
                  <a:pt x="1497" y="4292"/>
                </a:lnTo>
                <a:lnTo>
                  <a:pt x="1484" y="4292"/>
                </a:lnTo>
                <a:lnTo>
                  <a:pt x="1484" y="4292"/>
                </a:lnTo>
                <a:close/>
                <a:moveTo>
                  <a:pt x="1498" y="4445"/>
                </a:moveTo>
                <a:lnTo>
                  <a:pt x="1498" y="4445"/>
                </a:lnTo>
                <a:lnTo>
                  <a:pt x="1482" y="4444"/>
                </a:lnTo>
                <a:lnTo>
                  <a:pt x="1470" y="4444"/>
                </a:lnTo>
                <a:lnTo>
                  <a:pt x="1492" y="4408"/>
                </a:lnTo>
                <a:lnTo>
                  <a:pt x="1493" y="4408"/>
                </a:lnTo>
                <a:lnTo>
                  <a:pt x="1498" y="4445"/>
                </a:lnTo>
                <a:close/>
                <a:moveTo>
                  <a:pt x="1322" y="4128"/>
                </a:moveTo>
                <a:lnTo>
                  <a:pt x="1328" y="4159"/>
                </a:lnTo>
                <a:lnTo>
                  <a:pt x="1322" y="4160"/>
                </a:lnTo>
                <a:lnTo>
                  <a:pt x="1313" y="4202"/>
                </a:lnTo>
                <a:lnTo>
                  <a:pt x="1313" y="4202"/>
                </a:lnTo>
                <a:lnTo>
                  <a:pt x="1313" y="4202"/>
                </a:lnTo>
                <a:lnTo>
                  <a:pt x="1310" y="4201"/>
                </a:lnTo>
                <a:lnTo>
                  <a:pt x="1307" y="4199"/>
                </a:lnTo>
                <a:lnTo>
                  <a:pt x="1303" y="4192"/>
                </a:lnTo>
                <a:lnTo>
                  <a:pt x="1302" y="4188"/>
                </a:lnTo>
                <a:lnTo>
                  <a:pt x="1301" y="4182"/>
                </a:lnTo>
                <a:lnTo>
                  <a:pt x="1301" y="4182"/>
                </a:lnTo>
                <a:lnTo>
                  <a:pt x="1287" y="4032"/>
                </a:lnTo>
                <a:lnTo>
                  <a:pt x="1346" y="4031"/>
                </a:lnTo>
                <a:lnTo>
                  <a:pt x="1353" y="4076"/>
                </a:lnTo>
                <a:lnTo>
                  <a:pt x="1353" y="4076"/>
                </a:lnTo>
                <a:lnTo>
                  <a:pt x="1336" y="4095"/>
                </a:lnTo>
                <a:lnTo>
                  <a:pt x="1336" y="4095"/>
                </a:lnTo>
                <a:lnTo>
                  <a:pt x="1330" y="4101"/>
                </a:lnTo>
                <a:lnTo>
                  <a:pt x="1327" y="4107"/>
                </a:lnTo>
                <a:lnTo>
                  <a:pt x="1324" y="4113"/>
                </a:lnTo>
                <a:lnTo>
                  <a:pt x="1323" y="4117"/>
                </a:lnTo>
                <a:lnTo>
                  <a:pt x="1322" y="4126"/>
                </a:lnTo>
                <a:lnTo>
                  <a:pt x="1322" y="4128"/>
                </a:lnTo>
                <a:lnTo>
                  <a:pt x="1322" y="4128"/>
                </a:lnTo>
                <a:close/>
                <a:moveTo>
                  <a:pt x="1298" y="3956"/>
                </a:moveTo>
                <a:lnTo>
                  <a:pt x="1298" y="3956"/>
                </a:lnTo>
                <a:lnTo>
                  <a:pt x="1294" y="3953"/>
                </a:lnTo>
                <a:lnTo>
                  <a:pt x="1391" y="3823"/>
                </a:lnTo>
                <a:lnTo>
                  <a:pt x="1599" y="3823"/>
                </a:lnTo>
                <a:lnTo>
                  <a:pt x="1541" y="3892"/>
                </a:lnTo>
                <a:lnTo>
                  <a:pt x="1541" y="3892"/>
                </a:lnTo>
                <a:lnTo>
                  <a:pt x="1540" y="3892"/>
                </a:lnTo>
                <a:lnTo>
                  <a:pt x="1540" y="3892"/>
                </a:lnTo>
                <a:lnTo>
                  <a:pt x="1532" y="3888"/>
                </a:lnTo>
                <a:lnTo>
                  <a:pt x="1526" y="3888"/>
                </a:lnTo>
                <a:lnTo>
                  <a:pt x="1522" y="3889"/>
                </a:lnTo>
                <a:lnTo>
                  <a:pt x="1520" y="3892"/>
                </a:lnTo>
                <a:lnTo>
                  <a:pt x="1520" y="3892"/>
                </a:lnTo>
                <a:lnTo>
                  <a:pt x="1460" y="3959"/>
                </a:lnTo>
                <a:lnTo>
                  <a:pt x="1460" y="3959"/>
                </a:lnTo>
                <a:lnTo>
                  <a:pt x="1444" y="3955"/>
                </a:lnTo>
                <a:lnTo>
                  <a:pt x="1298" y="3956"/>
                </a:lnTo>
                <a:close/>
                <a:moveTo>
                  <a:pt x="1389" y="4029"/>
                </a:moveTo>
                <a:lnTo>
                  <a:pt x="1390" y="4035"/>
                </a:lnTo>
                <a:lnTo>
                  <a:pt x="1390" y="4035"/>
                </a:lnTo>
                <a:lnTo>
                  <a:pt x="1369" y="4058"/>
                </a:lnTo>
                <a:lnTo>
                  <a:pt x="1365" y="4031"/>
                </a:lnTo>
                <a:lnTo>
                  <a:pt x="1389" y="4029"/>
                </a:lnTo>
                <a:close/>
                <a:moveTo>
                  <a:pt x="1401" y="4098"/>
                </a:moveTo>
                <a:lnTo>
                  <a:pt x="1410" y="4151"/>
                </a:lnTo>
                <a:lnTo>
                  <a:pt x="1386" y="4152"/>
                </a:lnTo>
                <a:lnTo>
                  <a:pt x="1380" y="4119"/>
                </a:lnTo>
                <a:lnTo>
                  <a:pt x="1401" y="4098"/>
                </a:lnTo>
                <a:close/>
                <a:moveTo>
                  <a:pt x="1408" y="4090"/>
                </a:moveTo>
                <a:lnTo>
                  <a:pt x="1427" y="4070"/>
                </a:lnTo>
                <a:lnTo>
                  <a:pt x="1427" y="4070"/>
                </a:lnTo>
                <a:lnTo>
                  <a:pt x="1484" y="4194"/>
                </a:lnTo>
                <a:lnTo>
                  <a:pt x="1425" y="4197"/>
                </a:lnTo>
                <a:lnTo>
                  <a:pt x="1420" y="4151"/>
                </a:lnTo>
                <a:lnTo>
                  <a:pt x="1418" y="4151"/>
                </a:lnTo>
                <a:lnTo>
                  <a:pt x="1408" y="4090"/>
                </a:lnTo>
                <a:close/>
                <a:moveTo>
                  <a:pt x="1412" y="4485"/>
                </a:moveTo>
                <a:lnTo>
                  <a:pt x="1412" y="4485"/>
                </a:lnTo>
                <a:lnTo>
                  <a:pt x="1439" y="4487"/>
                </a:lnTo>
                <a:lnTo>
                  <a:pt x="1462" y="4489"/>
                </a:lnTo>
                <a:lnTo>
                  <a:pt x="1452" y="4502"/>
                </a:lnTo>
                <a:lnTo>
                  <a:pt x="1422" y="4502"/>
                </a:lnTo>
                <a:lnTo>
                  <a:pt x="1422" y="4502"/>
                </a:lnTo>
                <a:lnTo>
                  <a:pt x="1417" y="4492"/>
                </a:lnTo>
                <a:lnTo>
                  <a:pt x="1410" y="4485"/>
                </a:lnTo>
                <a:lnTo>
                  <a:pt x="1410" y="4485"/>
                </a:lnTo>
                <a:lnTo>
                  <a:pt x="1412" y="4485"/>
                </a:lnTo>
                <a:lnTo>
                  <a:pt x="1412" y="4485"/>
                </a:lnTo>
                <a:close/>
                <a:moveTo>
                  <a:pt x="1446" y="4051"/>
                </a:moveTo>
                <a:lnTo>
                  <a:pt x="1489" y="4006"/>
                </a:lnTo>
                <a:lnTo>
                  <a:pt x="1557" y="4152"/>
                </a:lnTo>
                <a:lnTo>
                  <a:pt x="1533" y="4233"/>
                </a:lnTo>
                <a:lnTo>
                  <a:pt x="1532" y="4234"/>
                </a:lnTo>
                <a:lnTo>
                  <a:pt x="1446" y="4051"/>
                </a:lnTo>
                <a:close/>
                <a:moveTo>
                  <a:pt x="1500" y="3995"/>
                </a:move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6" y="3925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9" y="3919"/>
                </a:lnTo>
                <a:lnTo>
                  <a:pt x="1568" y="3915"/>
                </a:lnTo>
                <a:lnTo>
                  <a:pt x="1564" y="3910"/>
                </a:lnTo>
                <a:lnTo>
                  <a:pt x="1561" y="3905"/>
                </a:lnTo>
                <a:lnTo>
                  <a:pt x="1661" y="3787"/>
                </a:lnTo>
                <a:lnTo>
                  <a:pt x="1671" y="3793"/>
                </a:lnTo>
                <a:lnTo>
                  <a:pt x="1565" y="4123"/>
                </a:lnTo>
                <a:lnTo>
                  <a:pt x="1500" y="3995"/>
                </a:lnTo>
                <a:close/>
                <a:moveTo>
                  <a:pt x="1989" y="3091"/>
                </a:moveTo>
                <a:lnTo>
                  <a:pt x="1989" y="3093"/>
                </a:lnTo>
                <a:lnTo>
                  <a:pt x="1987" y="3100"/>
                </a:lnTo>
                <a:lnTo>
                  <a:pt x="1983" y="3103"/>
                </a:lnTo>
                <a:lnTo>
                  <a:pt x="1989" y="3091"/>
                </a:lnTo>
                <a:close/>
                <a:moveTo>
                  <a:pt x="1386" y="3823"/>
                </a:moveTo>
                <a:lnTo>
                  <a:pt x="1292" y="3949"/>
                </a:lnTo>
                <a:lnTo>
                  <a:pt x="1292" y="3949"/>
                </a:lnTo>
                <a:lnTo>
                  <a:pt x="1286" y="3945"/>
                </a:lnTo>
                <a:lnTo>
                  <a:pt x="1280" y="3943"/>
                </a:lnTo>
                <a:lnTo>
                  <a:pt x="1369" y="3823"/>
                </a:lnTo>
                <a:lnTo>
                  <a:pt x="1386" y="3823"/>
                </a:lnTo>
                <a:close/>
                <a:moveTo>
                  <a:pt x="1283" y="4210"/>
                </a:moveTo>
                <a:lnTo>
                  <a:pt x="1220" y="4215"/>
                </a:lnTo>
                <a:lnTo>
                  <a:pt x="1200" y="4034"/>
                </a:lnTo>
                <a:lnTo>
                  <a:pt x="1263" y="4031"/>
                </a:lnTo>
                <a:lnTo>
                  <a:pt x="1283" y="4210"/>
                </a:lnTo>
                <a:close/>
                <a:moveTo>
                  <a:pt x="1605" y="4431"/>
                </a:moveTo>
                <a:lnTo>
                  <a:pt x="1569" y="4442"/>
                </a:lnTo>
                <a:lnTo>
                  <a:pt x="1566" y="4442"/>
                </a:lnTo>
                <a:lnTo>
                  <a:pt x="1564" y="4423"/>
                </a:lnTo>
                <a:lnTo>
                  <a:pt x="1599" y="4421"/>
                </a:lnTo>
                <a:lnTo>
                  <a:pt x="1599" y="4421"/>
                </a:lnTo>
                <a:lnTo>
                  <a:pt x="1602" y="4427"/>
                </a:lnTo>
                <a:lnTo>
                  <a:pt x="1607" y="4433"/>
                </a:lnTo>
                <a:lnTo>
                  <a:pt x="1605" y="4431"/>
                </a:lnTo>
                <a:close/>
                <a:moveTo>
                  <a:pt x="1565" y="4336"/>
                </a:moveTo>
                <a:lnTo>
                  <a:pt x="1563" y="4326"/>
                </a:lnTo>
                <a:lnTo>
                  <a:pt x="1638" y="4339"/>
                </a:lnTo>
                <a:lnTo>
                  <a:pt x="1638" y="4339"/>
                </a:lnTo>
                <a:lnTo>
                  <a:pt x="1628" y="4342"/>
                </a:lnTo>
                <a:lnTo>
                  <a:pt x="1618" y="4346"/>
                </a:lnTo>
                <a:lnTo>
                  <a:pt x="1620" y="4346"/>
                </a:lnTo>
                <a:lnTo>
                  <a:pt x="1558" y="4348"/>
                </a:lnTo>
                <a:lnTo>
                  <a:pt x="1558" y="4346"/>
                </a:lnTo>
                <a:lnTo>
                  <a:pt x="1565" y="4336"/>
                </a:lnTo>
                <a:close/>
                <a:moveTo>
                  <a:pt x="1548" y="4297"/>
                </a:moveTo>
                <a:lnTo>
                  <a:pt x="1513" y="4335"/>
                </a:lnTo>
                <a:lnTo>
                  <a:pt x="1536" y="4281"/>
                </a:lnTo>
                <a:lnTo>
                  <a:pt x="1584" y="4226"/>
                </a:lnTo>
                <a:lnTo>
                  <a:pt x="1548" y="4297"/>
                </a:lnTo>
                <a:close/>
                <a:moveTo>
                  <a:pt x="1629" y="4061"/>
                </a:moveTo>
                <a:lnTo>
                  <a:pt x="1587" y="4163"/>
                </a:lnTo>
                <a:lnTo>
                  <a:pt x="1576" y="4142"/>
                </a:lnTo>
                <a:lnTo>
                  <a:pt x="1625" y="4017"/>
                </a:lnTo>
                <a:lnTo>
                  <a:pt x="1629" y="4014"/>
                </a:lnTo>
                <a:lnTo>
                  <a:pt x="1629" y="4061"/>
                </a:lnTo>
                <a:close/>
                <a:moveTo>
                  <a:pt x="1646" y="4018"/>
                </a:moveTo>
                <a:lnTo>
                  <a:pt x="1646" y="4005"/>
                </a:lnTo>
                <a:lnTo>
                  <a:pt x="1652" y="4003"/>
                </a:lnTo>
                <a:lnTo>
                  <a:pt x="1646" y="4018"/>
                </a:lnTo>
                <a:close/>
                <a:moveTo>
                  <a:pt x="1663" y="3977"/>
                </a:moveTo>
                <a:lnTo>
                  <a:pt x="1646" y="3987"/>
                </a:lnTo>
                <a:lnTo>
                  <a:pt x="1647" y="3961"/>
                </a:lnTo>
                <a:lnTo>
                  <a:pt x="1663" y="3923"/>
                </a:lnTo>
                <a:lnTo>
                  <a:pt x="1668" y="3963"/>
                </a:lnTo>
                <a:lnTo>
                  <a:pt x="1663" y="3977"/>
                </a:lnTo>
                <a:close/>
                <a:moveTo>
                  <a:pt x="1668" y="3859"/>
                </a:moveTo>
                <a:lnTo>
                  <a:pt x="1667" y="3852"/>
                </a:lnTo>
                <a:lnTo>
                  <a:pt x="1691" y="3787"/>
                </a:lnTo>
                <a:lnTo>
                  <a:pt x="1697" y="3790"/>
                </a:lnTo>
                <a:lnTo>
                  <a:pt x="1672" y="3858"/>
                </a:lnTo>
                <a:lnTo>
                  <a:pt x="1668" y="3859"/>
                </a:lnTo>
                <a:close/>
                <a:moveTo>
                  <a:pt x="1683" y="3946"/>
                </a:moveTo>
                <a:lnTo>
                  <a:pt x="1674" y="3893"/>
                </a:lnTo>
                <a:lnTo>
                  <a:pt x="1683" y="3867"/>
                </a:lnTo>
                <a:lnTo>
                  <a:pt x="1738" y="3835"/>
                </a:lnTo>
                <a:lnTo>
                  <a:pt x="1683" y="3946"/>
                </a:lnTo>
                <a:close/>
                <a:moveTo>
                  <a:pt x="1693" y="3846"/>
                </a:moveTo>
                <a:lnTo>
                  <a:pt x="1711" y="3797"/>
                </a:lnTo>
                <a:lnTo>
                  <a:pt x="1748" y="3815"/>
                </a:lnTo>
                <a:lnTo>
                  <a:pt x="1693" y="3846"/>
                </a:lnTo>
                <a:close/>
                <a:moveTo>
                  <a:pt x="1729" y="3770"/>
                </a:moveTo>
                <a:lnTo>
                  <a:pt x="1741" y="3747"/>
                </a:lnTo>
                <a:lnTo>
                  <a:pt x="1752" y="3779"/>
                </a:lnTo>
                <a:lnTo>
                  <a:pt x="1729" y="3770"/>
                </a:lnTo>
                <a:close/>
                <a:moveTo>
                  <a:pt x="1752" y="3725"/>
                </a:moveTo>
                <a:lnTo>
                  <a:pt x="1746" y="3704"/>
                </a:lnTo>
                <a:lnTo>
                  <a:pt x="1758" y="3673"/>
                </a:lnTo>
                <a:lnTo>
                  <a:pt x="1776" y="3661"/>
                </a:lnTo>
                <a:lnTo>
                  <a:pt x="1753" y="3724"/>
                </a:lnTo>
                <a:lnTo>
                  <a:pt x="1752" y="3725"/>
                </a:lnTo>
                <a:close/>
                <a:moveTo>
                  <a:pt x="1768" y="3778"/>
                </a:moveTo>
                <a:lnTo>
                  <a:pt x="1756" y="3739"/>
                </a:lnTo>
                <a:lnTo>
                  <a:pt x="1791" y="3719"/>
                </a:lnTo>
                <a:lnTo>
                  <a:pt x="1768" y="3778"/>
                </a:lnTo>
                <a:close/>
                <a:moveTo>
                  <a:pt x="1799" y="3696"/>
                </a:moveTo>
                <a:lnTo>
                  <a:pt x="1760" y="3720"/>
                </a:lnTo>
                <a:lnTo>
                  <a:pt x="1783" y="3658"/>
                </a:lnTo>
                <a:lnTo>
                  <a:pt x="1799" y="3647"/>
                </a:lnTo>
                <a:lnTo>
                  <a:pt x="1808" y="3673"/>
                </a:lnTo>
                <a:lnTo>
                  <a:pt x="1799" y="3696"/>
                </a:lnTo>
                <a:close/>
                <a:moveTo>
                  <a:pt x="1803" y="3605"/>
                </a:moveTo>
                <a:lnTo>
                  <a:pt x="1807" y="3591"/>
                </a:lnTo>
                <a:lnTo>
                  <a:pt x="1815" y="3622"/>
                </a:lnTo>
                <a:lnTo>
                  <a:pt x="1810" y="3626"/>
                </a:lnTo>
                <a:lnTo>
                  <a:pt x="1803" y="3605"/>
                </a:lnTo>
                <a:close/>
                <a:moveTo>
                  <a:pt x="1817" y="3649"/>
                </a:moveTo>
                <a:lnTo>
                  <a:pt x="1813" y="3639"/>
                </a:lnTo>
                <a:lnTo>
                  <a:pt x="1819" y="3636"/>
                </a:lnTo>
                <a:lnTo>
                  <a:pt x="1820" y="3640"/>
                </a:lnTo>
                <a:lnTo>
                  <a:pt x="1817" y="3649"/>
                </a:lnTo>
                <a:close/>
                <a:moveTo>
                  <a:pt x="1834" y="3610"/>
                </a:moveTo>
                <a:lnTo>
                  <a:pt x="1824" y="3576"/>
                </a:lnTo>
                <a:lnTo>
                  <a:pt x="1853" y="3560"/>
                </a:lnTo>
                <a:lnTo>
                  <a:pt x="1834" y="3610"/>
                </a:lnTo>
                <a:close/>
                <a:moveTo>
                  <a:pt x="1861" y="3539"/>
                </a:moveTo>
                <a:lnTo>
                  <a:pt x="1820" y="3563"/>
                </a:lnTo>
                <a:lnTo>
                  <a:pt x="1819" y="3561"/>
                </a:lnTo>
                <a:lnTo>
                  <a:pt x="1844" y="3493"/>
                </a:lnTo>
                <a:lnTo>
                  <a:pt x="1858" y="3484"/>
                </a:lnTo>
                <a:lnTo>
                  <a:pt x="1869" y="3518"/>
                </a:lnTo>
                <a:lnTo>
                  <a:pt x="1861" y="3539"/>
                </a:lnTo>
                <a:close/>
                <a:moveTo>
                  <a:pt x="1877" y="3498"/>
                </a:moveTo>
                <a:lnTo>
                  <a:pt x="1871" y="3476"/>
                </a:lnTo>
                <a:lnTo>
                  <a:pt x="1887" y="3465"/>
                </a:lnTo>
                <a:lnTo>
                  <a:pt x="1888" y="3468"/>
                </a:lnTo>
                <a:lnTo>
                  <a:pt x="1877" y="3498"/>
                </a:lnTo>
                <a:close/>
                <a:moveTo>
                  <a:pt x="1899" y="3443"/>
                </a:moveTo>
                <a:lnTo>
                  <a:pt x="1890" y="3410"/>
                </a:lnTo>
                <a:lnTo>
                  <a:pt x="1920" y="3391"/>
                </a:lnTo>
                <a:lnTo>
                  <a:pt x="1899" y="3443"/>
                </a:lnTo>
                <a:close/>
                <a:moveTo>
                  <a:pt x="1928" y="3369"/>
                </a:moveTo>
                <a:lnTo>
                  <a:pt x="1886" y="3396"/>
                </a:lnTo>
                <a:lnTo>
                  <a:pt x="1884" y="3389"/>
                </a:lnTo>
                <a:lnTo>
                  <a:pt x="1895" y="3356"/>
                </a:lnTo>
                <a:lnTo>
                  <a:pt x="1929" y="3368"/>
                </a:lnTo>
                <a:lnTo>
                  <a:pt x="1928" y="3369"/>
                </a:lnTo>
                <a:close/>
                <a:moveTo>
                  <a:pt x="1941" y="3338"/>
                </a:moveTo>
                <a:lnTo>
                  <a:pt x="1908" y="3324"/>
                </a:lnTo>
                <a:lnTo>
                  <a:pt x="1921" y="3290"/>
                </a:lnTo>
                <a:lnTo>
                  <a:pt x="1932" y="3283"/>
                </a:lnTo>
                <a:lnTo>
                  <a:pt x="1942" y="3332"/>
                </a:lnTo>
                <a:lnTo>
                  <a:pt x="1941" y="3338"/>
                </a:lnTo>
                <a:close/>
                <a:moveTo>
                  <a:pt x="1939" y="3242"/>
                </a:moveTo>
                <a:lnTo>
                  <a:pt x="1943" y="3230"/>
                </a:lnTo>
                <a:lnTo>
                  <a:pt x="1956" y="3221"/>
                </a:lnTo>
                <a:lnTo>
                  <a:pt x="1960" y="3245"/>
                </a:lnTo>
                <a:lnTo>
                  <a:pt x="1943" y="3259"/>
                </a:lnTo>
                <a:lnTo>
                  <a:pt x="1939" y="3242"/>
                </a:lnTo>
                <a:close/>
                <a:moveTo>
                  <a:pt x="1952" y="3304"/>
                </a:moveTo>
                <a:lnTo>
                  <a:pt x="1946" y="3275"/>
                </a:lnTo>
                <a:lnTo>
                  <a:pt x="1966" y="3264"/>
                </a:lnTo>
                <a:lnTo>
                  <a:pt x="1952" y="3304"/>
                </a:lnTo>
                <a:close/>
                <a:moveTo>
                  <a:pt x="1975" y="3231"/>
                </a:moveTo>
                <a:lnTo>
                  <a:pt x="1972" y="3210"/>
                </a:lnTo>
                <a:lnTo>
                  <a:pt x="1986" y="3201"/>
                </a:lnTo>
                <a:lnTo>
                  <a:pt x="1975" y="3231"/>
                </a:lnTo>
                <a:close/>
                <a:moveTo>
                  <a:pt x="1994" y="3177"/>
                </a:moveTo>
                <a:lnTo>
                  <a:pt x="1970" y="3196"/>
                </a:lnTo>
                <a:lnTo>
                  <a:pt x="1971" y="3203"/>
                </a:lnTo>
                <a:lnTo>
                  <a:pt x="1965" y="3172"/>
                </a:lnTo>
                <a:lnTo>
                  <a:pt x="1982" y="3125"/>
                </a:lnTo>
                <a:lnTo>
                  <a:pt x="1994" y="3113"/>
                </a:lnTo>
                <a:lnTo>
                  <a:pt x="2003" y="3149"/>
                </a:lnTo>
                <a:lnTo>
                  <a:pt x="1994" y="3177"/>
                </a:lnTo>
                <a:close/>
                <a:moveTo>
                  <a:pt x="2015" y="3114"/>
                </a:moveTo>
                <a:lnTo>
                  <a:pt x="2009" y="3096"/>
                </a:lnTo>
                <a:lnTo>
                  <a:pt x="2014" y="3092"/>
                </a:lnTo>
                <a:lnTo>
                  <a:pt x="2021" y="3094"/>
                </a:lnTo>
                <a:lnTo>
                  <a:pt x="2015" y="3114"/>
                </a:lnTo>
                <a:close/>
                <a:moveTo>
                  <a:pt x="2034" y="3055"/>
                </a:moveTo>
                <a:lnTo>
                  <a:pt x="2005" y="3083"/>
                </a:lnTo>
                <a:lnTo>
                  <a:pt x="2003" y="3071"/>
                </a:lnTo>
                <a:lnTo>
                  <a:pt x="2016" y="3035"/>
                </a:lnTo>
                <a:lnTo>
                  <a:pt x="2070" y="2922"/>
                </a:lnTo>
                <a:lnTo>
                  <a:pt x="2076" y="2926"/>
                </a:lnTo>
                <a:lnTo>
                  <a:pt x="2034" y="3055"/>
                </a:lnTo>
                <a:close/>
                <a:moveTo>
                  <a:pt x="2132" y="2851"/>
                </a:moveTo>
                <a:lnTo>
                  <a:pt x="2133" y="2849"/>
                </a:lnTo>
                <a:lnTo>
                  <a:pt x="2133" y="2853"/>
                </a:lnTo>
                <a:lnTo>
                  <a:pt x="2132" y="2851"/>
                </a:lnTo>
                <a:close/>
                <a:moveTo>
                  <a:pt x="2194" y="3121"/>
                </a:moveTo>
                <a:lnTo>
                  <a:pt x="2186" y="3078"/>
                </a:lnTo>
                <a:lnTo>
                  <a:pt x="2170" y="3081"/>
                </a:lnTo>
                <a:lnTo>
                  <a:pt x="2140" y="2867"/>
                </a:lnTo>
                <a:lnTo>
                  <a:pt x="2153" y="2864"/>
                </a:lnTo>
                <a:lnTo>
                  <a:pt x="2139" y="2859"/>
                </a:lnTo>
                <a:lnTo>
                  <a:pt x="2136" y="2838"/>
                </a:lnTo>
                <a:lnTo>
                  <a:pt x="2141" y="2822"/>
                </a:lnTo>
                <a:lnTo>
                  <a:pt x="2141" y="2826"/>
                </a:lnTo>
                <a:lnTo>
                  <a:pt x="2164" y="2807"/>
                </a:lnTo>
                <a:lnTo>
                  <a:pt x="2281" y="2807"/>
                </a:lnTo>
                <a:lnTo>
                  <a:pt x="2491" y="2807"/>
                </a:lnTo>
                <a:lnTo>
                  <a:pt x="2491" y="2915"/>
                </a:lnTo>
                <a:lnTo>
                  <a:pt x="2207" y="3324"/>
                </a:lnTo>
                <a:lnTo>
                  <a:pt x="2200" y="3273"/>
                </a:lnTo>
                <a:lnTo>
                  <a:pt x="2228" y="3268"/>
                </a:lnTo>
                <a:lnTo>
                  <a:pt x="2204" y="3120"/>
                </a:lnTo>
                <a:lnTo>
                  <a:pt x="2194" y="3121"/>
                </a:lnTo>
                <a:close/>
                <a:moveTo>
                  <a:pt x="2204" y="3324"/>
                </a:moveTo>
                <a:lnTo>
                  <a:pt x="2207" y="3324"/>
                </a:lnTo>
                <a:lnTo>
                  <a:pt x="2205" y="3327"/>
                </a:lnTo>
                <a:lnTo>
                  <a:pt x="2204" y="3324"/>
                </a:lnTo>
                <a:close/>
                <a:moveTo>
                  <a:pt x="2463" y="3097"/>
                </a:moveTo>
                <a:lnTo>
                  <a:pt x="2456" y="3061"/>
                </a:lnTo>
                <a:lnTo>
                  <a:pt x="2491" y="3055"/>
                </a:lnTo>
                <a:lnTo>
                  <a:pt x="2491" y="3055"/>
                </a:lnTo>
                <a:lnTo>
                  <a:pt x="2463" y="3097"/>
                </a:lnTo>
                <a:close/>
                <a:moveTo>
                  <a:pt x="2807" y="2498"/>
                </a:moveTo>
                <a:lnTo>
                  <a:pt x="2807" y="2498"/>
                </a:lnTo>
                <a:lnTo>
                  <a:pt x="2814" y="2498"/>
                </a:lnTo>
                <a:lnTo>
                  <a:pt x="2807" y="2498"/>
                </a:lnTo>
                <a:close/>
                <a:moveTo>
                  <a:pt x="2731" y="1558"/>
                </a:moveTo>
                <a:lnTo>
                  <a:pt x="2731" y="1558"/>
                </a:lnTo>
                <a:lnTo>
                  <a:pt x="2718" y="1558"/>
                </a:lnTo>
                <a:lnTo>
                  <a:pt x="2709" y="1561"/>
                </a:lnTo>
                <a:lnTo>
                  <a:pt x="2697" y="1533"/>
                </a:lnTo>
                <a:lnTo>
                  <a:pt x="2723" y="1488"/>
                </a:lnTo>
                <a:lnTo>
                  <a:pt x="2786" y="1488"/>
                </a:lnTo>
                <a:lnTo>
                  <a:pt x="2779" y="1556"/>
                </a:lnTo>
                <a:lnTo>
                  <a:pt x="2778" y="1559"/>
                </a:lnTo>
                <a:lnTo>
                  <a:pt x="2778" y="1559"/>
                </a:lnTo>
                <a:lnTo>
                  <a:pt x="2770" y="1559"/>
                </a:lnTo>
                <a:lnTo>
                  <a:pt x="2731" y="1558"/>
                </a:lnTo>
                <a:lnTo>
                  <a:pt x="2731" y="1558"/>
                </a:lnTo>
                <a:close/>
                <a:moveTo>
                  <a:pt x="2745" y="1710"/>
                </a:moveTo>
                <a:lnTo>
                  <a:pt x="2745" y="1710"/>
                </a:lnTo>
                <a:lnTo>
                  <a:pt x="2732" y="1710"/>
                </a:lnTo>
                <a:lnTo>
                  <a:pt x="2717" y="1711"/>
                </a:lnTo>
                <a:lnTo>
                  <a:pt x="2721" y="1674"/>
                </a:lnTo>
                <a:lnTo>
                  <a:pt x="2723" y="1674"/>
                </a:lnTo>
                <a:lnTo>
                  <a:pt x="2745" y="1710"/>
                </a:lnTo>
                <a:close/>
                <a:moveTo>
                  <a:pt x="2647" y="1190"/>
                </a:moveTo>
                <a:lnTo>
                  <a:pt x="2647" y="1190"/>
                </a:lnTo>
                <a:lnTo>
                  <a:pt x="2647" y="1190"/>
                </a:lnTo>
                <a:lnTo>
                  <a:pt x="2648" y="1191"/>
                </a:lnTo>
                <a:lnTo>
                  <a:pt x="2648" y="1191"/>
                </a:lnTo>
                <a:lnTo>
                  <a:pt x="2650" y="1192"/>
                </a:lnTo>
                <a:lnTo>
                  <a:pt x="2650" y="1192"/>
                </a:lnTo>
                <a:lnTo>
                  <a:pt x="2650" y="1193"/>
                </a:lnTo>
                <a:lnTo>
                  <a:pt x="2714" y="1260"/>
                </a:lnTo>
                <a:lnTo>
                  <a:pt x="2650" y="1389"/>
                </a:lnTo>
                <a:lnTo>
                  <a:pt x="2544" y="1059"/>
                </a:lnTo>
                <a:lnTo>
                  <a:pt x="2553" y="1053"/>
                </a:lnTo>
                <a:lnTo>
                  <a:pt x="2654" y="1171"/>
                </a:lnTo>
                <a:lnTo>
                  <a:pt x="2654" y="1171"/>
                </a:lnTo>
                <a:lnTo>
                  <a:pt x="2650" y="1176"/>
                </a:lnTo>
                <a:lnTo>
                  <a:pt x="2647" y="1181"/>
                </a:lnTo>
                <a:lnTo>
                  <a:pt x="2646" y="1185"/>
                </a:lnTo>
                <a:lnTo>
                  <a:pt x="2647" y="1190"/>
                </a:lnTo>
                <a:lnTo>
                  <a:pt x="2647" y="1190"/>
                </a:lnTo>
                <a:close/>
                <a:moveTo>
                  <a:pt x="2726" y="1272"/>
                </a:moveTo>
                <a:lnTo>
                  <a:pt x="2769" y="1316"/>
                </a:lnTo>
                <a:lnTo>
                  <a:pt x="2683" y="1500"/>
                </a:lnTo>
                <a:lnTo>
                  <a:pt x="2682" y="1499"/>
                </a:lnTo>
                <a:lnTo>
                  <a:pt x="2658" y="1418"/>
                </a:lnTo>
                <a:lnTo>
                  <a:pt x="2726" y="1272"/>
                </a:lnTo>
                <a:close/>
                <a:moveTo>
                  <a:pt x="2803" y="1751"/>
                </a:moveTo>
                <a:lnTo>
                  <a:pt x="2803" y="1751"/>
                </a:lnTo>
                <a:lnTo>
                  <a:pt x="2804" y="1751"/>
                </a:lnTo>
                <a:lnTo>
                  <a:pt x="2804" y="1751"/>
                </a:lnTo>
                <a:lnTo>
                  <a:pt x="2798" y="1758"/>
                </a:lnTo>
                <a:lnTo>
                  <a:pt x="2793" y="1768"/>
                </a:lnTo>
                <a:lnTo>
                  <a:pt x="2763" y="1768"/>
                </a:lnTo>
                <a:lnTo>
                  <a:pt x="2753" y="1755"/>
                </a:lnTo>
                <a:lnTo>
                  <a:pt x="2753" y="1755"/>
                </a:lnTo>
                <a:lnTo>
                  <a:pt x="2775" y="1753"/>
                </a:lnTo>
                <a:lnTo>
                  <a:pt x="2803" y="1751"/>
                </a:lnTo>
                <a:lnTo>
                  <a:pt x="2803" y="1751"/>
                </a:lnTo>
                <a:close/>
                <a:moveTo>
                  <a:pt x="2797" y="1417"/>
                </a:moveTo>
                <a:lnTo>
                  <a:pt x="2794" y="1417"/>
                </a:lnTo>
                <a:lnTo>
                  <a:pt x="2790" y="1462"/>
                </a:lnTo>
                <a:lnTo>
                  <a:pt x="2731" y="1460"/>
                </a:lnTo>
                <a:lnTo>
                  <a:pt x="2731" y="1460"/>
                </a:lnTo>
                <a:lnTo>
                  <a:pt x="2787" y="1336"/>
                </a:lnTo>
                <a:lnTo>
                  <a:pt x="2807" y="1355"/>
                </a:lnTo>
                <a:lnTo>
                  <a:pt x="2797" y="1417"/>
                </a:lnTo>
                <a:close/>
                <a:moveTo>
                  <a:pt x="2814" y="1362"/>
                </a:moveTo>
                <a:lnTo>
                  <a:pt x="2835" y="1384"/>
                </a:lnTo>
                <a:lnTo>
                  <a:pt x="2829" y="1418"/>
                </a:lnTo>
                <a:lnTo>
                  <a:pt x="2805" y="1417"/>
                </a:lnTo>
                <a:lnTo>
                  <a:pt x="2814" y="1362"/>
                </a:lnTo>
                <a:close/>
                <a:moveTo>
                  <a:pt x="2825" y="1301"/>
                </a:moveTo>
                <a:lnTo>
                  <a:pt x="2825" y="1295"/>
                </a:lnTo>
                <a:lnTo>
                  <a:pt x="2850" y="1296"/>
                </a:lnTo>
                <a:lnTo>
                  <a:pt x="2845" y="1324"/>
                </a:lnTo>
                <a:lnTo>
                  <a:pt x="2845" y="1324"/>
                </a:lnTo>
                <a:lnTo>
                  <a:pt x="2825" y="1301"/>
                </a:lnTo>
                <a:lnTo>
                  <a:pt x="2825" y="1301"/>
                </a:lnTo>
                <a:close/>
                <a:moveTo>
                  <a:pt x="2770" y="1221"/>
                </a:moveTo>
                <a:lnTo>
                  <a:pt x="2770" y="1221"/>
                </a:lnTo>
                <a:lnTo>
                  <a:pt x="2755" y="1225"/>
                </a:lnTo>
                <a:lnTo>
                  <a:pt x="2755" y="1225"/>
                </a:lnTo>
                <a:lnTo>
                  <a:pt x="2695" y="1157"/>
                </a:lnTo>
                <a:lnTo>
                  <a:pt x="2695" y="1157"/>
                </a:lnTo>
                <a:lnTo>
                  <a:pt x="2692" y="1155"/>
                </a:lnTo>
                <a:lnTo>
                  <a:pt x="2689" y="1154"/>
                </a:lnTo>
                <a:lnTo>
                  <a:pt x="2683" y="1154"/>
                </a:lnTo>
                <a:lnTo>
                  <a:pt x="2674" y="1156"/>
                </a:lnTo>
                <a:lnTo>
                  <a:pt x="2674" y="1156"/>
                </a:lnTo>
                <a:lnTo>
                  <a:pt x="2674" y="1157"/>
                </a:lnTo>
                <a:lnTo>
                  <a:pt x="2570" y="1036"/>
                </a:lnTo>
                <a:lnTo>
                  <a:pt x="2570" y="1036"/>
                </a:lnTo>
                <a:lnTo>
                  <a:pt x="2571" y="1031"/>
                </a:lnTo>
                <a:lnTo>
                  <a:pt x="2571" y="1025"/>
                </a:lnTo>
                <a:lnTo>
                  <a:pt x="2571" y="1020"/>
                </a:lnTo>
                <a:lnTo>
                  <a:pt x="2569" y="1014"/>
                </a:lnTo>
                <a:lnTo>
                  <a:pt x="2567" y="1010"/>
                </a:lnTo>
                <a:lnTo>
                  <a:pt x="2565" y="1008"/>
                </a:lnTo>
                <a:lnTo>
                  <a:pt x="2562" y="1006"/>
                </a:lnTo>
                <a:lnTo>
                  <a:pt x="2557" y="1003"/>
                </a:lnTo>
                <a:lnTo>
                  <a:pt x="2552" y="1002"/>
                </a:lnTo>
                <a:lnTo>
                  <a:pt x="2545" y="1001"/>
                </a:lnTo>
                <a:lnTo>
                  <a:pt x="2545" y="1001"/>
                </a:lnTo>
                <a:lnTo>
                  <a:pt x="2540" y="1001"/>
                </a:lnTo>
                <a:lnTo>
                  <a:pt x="2535" y="1002"/>
                </a:lnTo>
                <a:lnTo>
                  <a:pt x="2530" y="1004"/>
                </a:lnTo>
                <a:lnTo>
                  <a:pt x="2527" y="1007"/>
                </a:lnTo>
                <a:lnTo>
                  <a:pt x="2363" y="594"/>
                </a:lnTo>
                <a:lnTo>
                  <a:pt x="2361" y="595"/>
                </a:lnTo>
                <a:lnTo>
                  <a:pt x="2356" y="584"/>
                </a:lnTo>
                <a:lnTo>
                  <a:pt x="2359" y="583"/>
                </a:lnTo>
                <a:lnTo>
                  <a:pt x="2230" y="299"/>
                </a:lnTo>
                <a:lnTo>
                  <a:pt x="2920" y="1219"/>
                </a:lnTo>
                <a:lnTo>
                  <a:pt x="2920" y="1219"/>
                </a:lnTo>
                <a:lnTo>
                  <a:pt x="2917" y="1222"/>
                </a:lnTo>
                <a:lnTo>
                  <a:pt x="2770" y="1221"/>
                </a:lnTo>
                <a:close/>
                <a:moveTo>
                  <a:pt x="2412" y="839"/>
                </a:moveTo>
                <a:lnTo>
                  <a:pt x="2416" y="826"/>
                </a:lnTo>
                <a:lnTo>
                  <a:pt x="2421" y="843"/>
                </a:lnTo>
                <a:lnTo>
                  <a:pt x="2421" y="843"/>
                </a:lnTo>
                <a:lnTo>
                  <a:pt x="2412" y="839"/>
                </a:lnTo>
                <a:close/>
                <a:moveTo>
                  <a:pt x="2417" y="857"/>
                </a:moveTo>
                <a:lnTo>
                  <a:pt x="2414" y="864"/>
                </a:lnTo>
                <a:lnTo>
                  <a:pt x="2411" y="854"/>
                </a:lnTo>
                <a:lnTo>
                  <a:pt x="2417" y="857"/>
                </a:lnTo>
                <a:close/>
                <a:moveTo>
                  <a:pt x="2420" y="894"/>
                </a:moveTo>
                <a:lnTo>
                  <a:pt x="2424" y="901"/>
                </a:lnTo>
                <a:lnTo>
                  <a:pt x="2419" y="899"/>
                </a:lnTo>
                <a:lnTo>
                  <a:pt x="2420" y="894"/>
                </a:lnTo>
                <a:close/>
                <a:moveTo>
                  <a:pt x="2423" y="887"/>
                </a:moveTo>
                <a:lnTo>
                  <a:pt x="2429" y="865"/>
                </a:lnTo>
                <a:lnTo>
                  <a:pt x="2449" y="916"/>
                </a:lnTo>
                <a:lnTo>
                  <a:pt x="2429" y="905"/>
                </a:lnTo>
                <a:lnTo>
                  <a:pt x="2423" y="887"/>
                </a:lnTo>
                <a:close/>
                <a:moveTo>
                  <a:pt x="2407" y="783"/>
                </a:moveTo>
                <a:lnTo>
                  <a:pt x="2397" y="819"/>
                </a:lnTo>
                <a:lnTo>
                  <a:pt x="2376" y="762"/>
                </a:lnTo>
                <a:lnTo>
                  <a:pt x="2407" y="783"/>
                </a:lnTo>
                <a:close/>
                <a:moveTo>
                  <a:pt x="2368" y="739"/>
                </a:moveTo>
                <a:lnTo>
                  <a:pt x="2362" y="726"/>
                </a:lnTo>
                <a:lnTo>
                  <a:pt x="2369" y="704"/>
                </a:lnTo>
                <a:lnTo>
                  <a:pt x="2389" y="753"/>
                </a:lnTo>
                <a:lnTo>
                  <a:pt x="2368" y="739"/>
                </a:lnTo>
                <a:close/>
                <a:moveTo>
                  <a:pt x="2361" y="736"/>
                </a:moveTo>
                <a:lnTo>
                  <a:pt x="2360" y="735"/>
                </a:lnTo>
                <a:lnTo>
                  <a:pt x="2360" y="733"/>
                </a:lnTo>
                <a:lnTo>
                  <a:pt x="2361" y="736"/>
                </a:lnTo>
                <a:close/>
                <a:moveTo>
                  <a:pt x="2332" y="578"/>
                </a:moveTo>
                <a:lnTo>
                  <a:pt x="2311" y="587"/>
                </a:lnTo>
                <a:lnTo>
                  <a:pt x="2300" y="560"/>
                </a:lnTo>
                <a:lnTo>
                  <a:pt x="2332" y="578"/>
                </a:lnTo>
                <a:close/>
                <a:moveTo>
                  <a:pt x="2293" y="539"/>
                </a:moveTo>
                <a:lnTo>
                  <a:pt x="2287" y="525"/>
                </a:lnTo>
                <a:lnTo>
                  <a:pt x="2290" y="511"/>
                </a:lnTo>
                <a:lnTo>
                  <a:pt x="2293" y="513"/>
                </a:lnTo>
                <a:lnTo>
                  <a:pt x="2312" y="553"/>
                </a:lnTo>
                <a:lnTo>
                  <a:pt x="2293" y="539"/>
                </a:lnTo>
                <a:close/>
                <a:moveTo>
                  <a:pt x="2343" y="613"/>
                </a:moveTo>
                <a:lnTo>
                  <a:pt x="2333" y="646"/>
                </a:lnTo>
                <a:lnTo>
                  <a:pt x="2323" y="620"/>
                </a:lnTo>
                <a:lnTo>
                  <a:pt x="2343" y="613"/>
                </a:lnTo>
                <a:close/>
                <a:moveTo>
                  <a:pt x="2339" y="685"/>
                </a:moveTo>
                <a:lnTo>
                  <a:pt x="2343" y="687"/>
                </a:lnTo>
                <a:lnTo>
                  <a:pt x="2352" y="711"/>
                </a:lnTo>
                <a:lnTo>
                  <a:pt x="2348" y="726"/>
                </a:lnTo>
                <a:lnTo>
                  <a:pt x="2331" y="716"/>
                </a:lnTo>
                <a:lnTo>
                  <a:pt x="2339" y="685"/>
                </a:lnTo>
                <a:close/>
                <a:moveTo>
                  <a:pt x="2350" y="690"/>
                </a:moveTo>
                <a:lnTo>
                  <a:pt x="2356" y="695"/>
                </a:lnTo>
                <a:lnTo>
                  <a:pt x="2354" y="704"/>
                </a:lnTo>
                <a:lnTo>
                  <a:pt x="2350" y="690"/>
                </a:lnTo>
                <a:close/>
                <a:moveTo>
                  <a:pt x="2343" y="671"/>
                </a:moveTo>
                <a:lnTo>
                  <a:pt x="2348" y="652"/>
                </a:lnTo>
                <a:lnTo>
                  <a:pt x="2360" y="680"/>
                </a:lnTo>
                <a:lnTo>
                  <a:pt x="2343" y="671"/>
                </a:lnTo>
                <a:close/>
                <a:moveTo>
                  <a:pt x="2286" y="534"/>
                </a:moveTo>
                <a:lnTo>
                  <a:pt x="2286" y="534"/>
                </a:lnTo>
                <a:lnTo>
                  <a:pt x="2286" y="533"/>
                </a:lnTo>
                <a:lnTo>
                  <a:pt x="2286" y="534"/>
                </a:lnTo>
                <a:close/>
                <a:moveTo>
                  <a:pt x="2280" y="485"/>
                </a:moveTo>
                <a:lnTo>
                  <a:pt x="2280" y="487"/>
                </a:lnTo>
                <a:lnTo>
                  <a:pt x="2271" y="480"/>
                </a:lnTo>
                <a:lnTo>
                  <a:pt x="2264" y="462"/>
                </a:lnTo>
                <a:lnTo>
                  <a:pt x="2265" y="454"/>
                </a:lnTo>
                <a:lnTo>
                  <a:pt x="2280" y="485"/>
                </a:lnTo>
                <a:close/>
                <a:moveTo>
                  <a:pt x="2264" y="475"/>
                </a:moveTo>
                <a:lnTo>
                  <a:pt x="2261" y="474"/>
                </a:lnTo>
                <a:lnTo>
                  <a:pt x="2261" y="472"/>
                </a:lnTo>
                <a:lnTo>
                  <a:pt x="2264" y="475"/>
                </a:lnTo>
                <a:close/>
                <a:moveTo>
                  <a:pt x="2253" y="415"/>
                </a:moveTo>
                <a:lnTo>
                  <a:pt x="2251" y="429"/>
                </a:lnTo>
                <a:lnTo>
                  <a:pt x="2241" y="400"/>
                </a:lnTo>
                <a:lnTo>
                  <a:pt x="2253" y="415"/>
                </a:lnTo>
                <a:close/>
                <a:moveTo>
                  <a:pt x="2230" y="368"/>
                </a:moveTo>
                <a:lnTo>
                  <a:pt x="2228" y="366"/>
                </a:lnTo>
                <a:lnTo>
                  <a:pt x="2224" y="358"/>
                </a:lnTo>
                <a:lnTo>
                  <a:pt x="2226" y="357"/>
                </a:lnTo>
                <a:lnTo>
                  <a:pt x="2230" y="368"/>
                </a:lnTo>
                <a:close/>
                <a:moveTo>
                  <a:pt x="2892" y="2062"/>
                </a:moveTo>
                <a:lnTo>
                  <a:pt x="2918" y="2088"/>
                </a:lnTo>
                <a:lnTo>
                  <a:pt x="2892" y="2114"/>
                </a:lnTo>
                <a:lnTo>
                  <a:pt x="2892" y="2062"/>
                </a:lnTo>
                <a:close/>
                <a:moveTo>
                  <a:pt x="2958" y="2414"/>
                </a:moveTo>
                <a:lnTo>
                  <a:pt x="2930" y="2387"/>
                </a:lnTo>
                <a:lnTo>
                  <a:pt x="2958" y="2359"/>
                </a:lnTo>
                <a:lnTo>
                  <a:pt x="2958" y="2414"/>
                </a:lnTo>
                <a:close/>
                <a:moveTo>
                  <a:pt x="2953" y="2421"/>
                </a:moveTo>
                <a:lnTo>
                  <a:pt x="2895" y="2421"/>
                </a:lnTo>
                <a:lnTo>
                  <a:pt x="2924" y="2392"/>
                </a:lnTo>
                <a:lnTo>
                  <a:pt x="2953" y="2421"/>
                </a:lnTo>
                <a:close/>
                <a:moveTo>
                  <a:pt x="2949" y="2355"/>
                </a:moveTo>
                <a:lnTo>
                  <a:pt x="2924" y="2381"/>
                </a:lnTo>
                <a:lnTo>
                  <a:pt x="2899" y="2355"/>
                </a:lnTo>
                <a:lnTo>
                  <a:pt x="2949" y="2355"/>
                </a:lnTo>
                <a:close/>
                <a:moveTo>
                  <a:pt x="2895" y="2347"/>
                </a:moveTo>
                <a:lnTo>
                  <a:pt x="2924" y="2318"/>
                </a:lnTo>
                <a:lnTo>
                  <a:pt x="2953" y="2347"/>
                </a:lnTo>
                <a:lnTo>
                  <a:pt x="2895" y="2347"/>
                </a:lnTo>
                <a:close/>
                <a:moveTo>
                  <a:pt x="2958" y="2339"/>
                </a:moveTo>
                <a:lnTo>
                  <a:pt x="2930" y="2312"/>
                </a:lnTo>
                <a:lnTo>
                  <a:pt x="2958" y="2285"/>
                </a:lnTo>
                <a:lnTo>
                  <a:pt x="2958" y="2339"/>
                </a:lnTo>
                <a:close/>
                <a:moveTo>
                  <a:pt x="2949" y="2281"/>
                </a:moveTo>
                <a:lnTo>
                  <a:pt x="2924" y="2305"/>
                </a:lnTo>
                <a:lnTo>
                  <a:pt x="2899" y="2281"/>
                </a:lnTo>
                <a:lnTo>
                  <a:pt x="2949" y="2281"/>
                </a:lnTo>
                <a:close/>
                <a:moveTo>
                  <a:pt x="2895" y="2272"/>
                </a:moveTo>
                <a:lnTo>
                  <a:pt x="2924" y="2243"/>
                </a:lnTo>
                <a:lnTo>
                  <a:pt x="2953" y="2272"/>
                </a:lnTo>
                <a:lnTo>
                  <a:pt x="2895" y="2272"/>
                </a:lnTo>
                <a:close/>
                <a:moveTo>
                  <a:pt x="2958" y="2265"/>
                </a:moveTo>
                <a:lnTo>
                  <a:pt x="2930" y="2237"/>
                </a:lnTo>
                <a:lnTo>
                  <a:pt x="2958" y="2209"/>
                </a:lnTo>
                <a:lnTo>
                  <a:pt x="2958" y="2265"/>
                </a:lnTo>
                <a:close/>
                <a:moveTo>
                  <a:pt x="2949" y="2206"/>
                </a:moveTo>
                <a:lnTo>
                  <a:pt x="2924" y="2231"/>
                </a:lnTo>
                <a:lnTo>
                  <a:pt x="2899" y="2206"/>
                </a:lnTo>
                <a:lnTo>
                  <a:pt x="2949" y="2206"/>
                </a:lnTo>
                <a:close/>
                <a:moveTo>
                  <a:pt x="2895" y="2198"/>
                </a:moveTo>
                <a:lnTo>
                  <a:pt x="2924" y="2169"/>
                </a:lnTo>
                <a:lnTo>
                  <a:pt x="2953" y="2198"/>
                </a:lnTo>
                <a:lnTo>
                  <a:pt x="2895" y="2198"/>
                </a:lnTo>
                <a:close/>
                <a:moveTo>
                  <a:pt x="2958" y="2191"/>
                </a:moveTo>
                <a:lnTo>
                  <a:pt x="2930" y="2163"/>
                </a:lnTo>
                <a:lnTo>
                  <a:pt x="2958" y="2135"/>
                </a:lnTo>
                <a:lnTo>
                  <a:pt x="2958" y="2191"/>
                </a:lnTo>
                <a:close/>
                <a:moveTo>
                  <a:pt x="2949" y="2132"/>
                </a:moveTo>
                <a:lnTo>
                  <a:pt x="2924" y="2157"/>
                </a:lnTo>
                <a:lnTo>
                  <a:pt x="2899" y="2132"/>
                </a:lnTo>
                <a:lnTo>
                  <a:pt x="2949" y="2132"/>
                </a:lnTo>
                <a:close/>
                <a:moveTo>
                  <a:pt x="2895" y="2124"/>
                </a:moveTo>
                <a:lnTo>
                  <a:pt x="2924" y="2095"/>
                </a:lnTo>
                <a:lnTo>
                  <a:pt x="2953" y="2124"/>
                </a:lnTo>
                <a:lnTo>
                  <a:pt x="2895" y="2124"/>
                </a:lnTo>
                <a:close/>
                <a:moveTo>
                  <a:pt x="2958" y="2115"/>
                </a:moveTo>
                <a:lnTo>
                  <a:pt x="2930" y="2088"/>
                </a:lnTo>
                <a:lnTo>
                  <a:pt x="2958" y="2061"/>
                </a:lnTo>
                <a:lnTo>
                  <a:pt x="2958" y="2115"/>
                </a:lnTo>
                <a:close/>
                <a:moveTo>
                  <a:pt x="2958" y="2041"/>
                </a:moveTo>
                <a:lnTo>
                  <a:pt x="2930" y="2014"/>
                </a:lnTo>
                <a:lnTo>
                  <a:pt x="2958" y="1986"/>
                </a:lnTo>
                <a:lnTo>
                  <a:pt x="2958" y="2041"/>
                </a:lnTo>
                <a:close/>
                <a:moveTo>
                  <a:pt x="2953" y="2048"/>
                </a:moveTo>
                <a:lnTo>
                  <a:pt x="2895" y="2048"/>
                </a:lnTo>
                <a:lnTo>
                  <a:pt x="2924" y="2019"/>
                </a:lnTo>
                <a:lnTo>
                  <a:pt x="2953" y="2048"/>
                </a:lnTo>
                <a:close/>
                <a:moveTo>
                  <a:pt x="2949" y="2058"/>
                </a:moveTo>
                <a:lnTo>
                  <a:pt x="2924" y="2082"/>
                </a:lnTo>
                <a:lnTo>
                  <a:pt x="2899" y="2058"/>
                </a:lnTo>
                <a:lnTo>
                  <a:pt x="2949" y="2058"/>
                </a:lnTo>
                <a:close/>
                <a:moveTo>
                  <a:pt x="2918" y="2163"/>
                </a:moveTo>
                <a:lnTo>
                  <a:pt x="2892" y="2188"/>
                </a:lnTo>
                <a:lnTo>
                  <a:pt x="2892" y="2136"/>
                </a:lnTo>
                <a:lnTo>
                  <a:pt x="2918" y="2163"/>
                </a:lnTo>
                <a:close/>
                <a:moveTo>
                  <a:pt x="2892" y="2212"/>
                </a:moveTo>
                <a:lnTo>
                  <a:pt x="2918" y="2237"/>
                </a:lnTo>
                <a:lnTo>
                  <a:pt x="2892" y="2263"/>
                </a:lnTo>
                <a:lnTo>
                  <a:pt x="2892" y="2212"/>
                </a:lnTo>
                <a:close/>
                <a:moveTo>
                  <a:pt x="2892" y="2286"/>
                </a:moveTo>
                <a:lnTo>
                  <a:pt x="2918" y="2312"/>
                </a:lnTo>
                <a:lnTo>
                  <a:pt x="2892" y="2338"/>
                </a:lnTo>
                <a:lnTo>
                  <a:pt x="2892" y="2286"/>
                </a:lnTo>
                <a:close/>
                <a:moveTo>
                  <a:pt x="2892" y="2361"/>
                </a:moveTo>
                <a:lnTo>
                  <a:pt x="2918" y="2387"/>
                </a:lnTo>
                <a:lnTo>
                  <a:pt x="2892" y="2412"/>
                </a:lnTo>
                <a:lnTo>
                  <a:pt x="2892" y="2361"/>
                </a:lnTo>
                <a:close/>
                <a:moveTo>
                  <a:pt x="2951" y="2429"/>
                </a:moveTo>
                <a:lnTo>
                  <a:pt x="2924" y="2456"/>
                </a:lnTo>
                <a:lnTo>
                  <a:pt x="2898" y="2429"/>
                </a:lnTo>
                <a:lnTo>
                  <a:pt x="2951" y="2429"/>
                </a:lnTo>
                <a:close/>
                <a:moveTo>
                  <a:pt x="2958" y="2435"/>
                </a:moveTo>
                <a:lnTo>
                  <a:pt x="2958" y="2490"/>
                </a:lnTo>
                <a:lnTo>
                  <a:pt x="2930" y="2462"/>
                </a:lnTo>
                <a:lnTo>
                  <a:pt x="2958" y="2435"/>
                </a:lnTo>
                <a:close/>
                <a:moveTo>
                  <a:pt x="2953" y="2498"/>
                </a:moveTo>
                <a:lnTo>
                  <a:pt x="2895" y="2498"/>
                </a:lnTo>
                <a:lnTo>
                  <a:pt x="2924" y="2469"/>
                </a:lnTo>
                <a:lnTo>
                  <a:pt x="2953" y="2498"/>
                </a:lnTo>
                <a:close/>
                <a:moveTo>
                  <a:pt x="2924" y="2008"/>
                </a:moveTo>
                <a:lnTo>
                  <a:pt x="2899" y="1982"/>
                </a:lnTo>
                <a:lnTo>
                  <a:pt x="2949" y="1982"/>
                </a:lnTo>
                <a:lnTo>
                  <a:pt x="2924" y="2008"/>
                </a:lnTo>
                <a:close/>
                <a:moveTo>
                  <a:pt x="2892" y="1988"/>
                </a:moveTo>
                <a:lnTo>
                  <a:pt x="2918" y="2014"/>
                </a:lnTo>
                <a:lnTo>
                  <a:pt x="2892" y="2039"/>
                </a:lnTo>
                <a:lnTo>
                  <a:pt x="2892" y="1988"/>
                </a:lnTo>
                <a:close/>
                <a:moveTo>
                  <a:pt x="2892" y="2436"/>
                </a:moveTo>
                <a:lnTo>
                  <a:pt x="2918" y="2462"/>
                </a:lnTo>
                <a:lnTo>
                  <a:pt x="2892" y="2489"/>
                </a:lnTo>
                <a:lnTo>
                  <a:pt x="2892" y="2436"/>
                </a:lnTo>
                <a:close/>
                <a:moveTo>
                  <a:pt x="2973" y="1936"/>
                </a:moveTo>
                <a:lnTo>
                  <a:pt x="3070" y="1936"/>
                </a:lnTo>
                <a:lnTo>
                  <a:pt x="3070" y="2394"/>
                </a:lnTo>
                <a:lnTo>
                  <a:pt x="2973" y="2394"/>
                </a:lnTo>
                <a:lnTo>
                  <a:pt x="2973" y="1936"/>
                </a:lnTo>
                <a:close/>
                <a:moveTo>
                  <a:pt x="3140" y="1936"/>
                </a:moveTo>
                <a:lnTo>
                  <a:pt x="3145" y="1942"/>
                </a:lnTo>
                <a:lnTo>
                  <a:pt x="3088" y="1942"/>
                </a:lnTo>
                <a:lnTo>
                  <a:pt x="3093" y="1936"/>
                </a:lnTo>
                <a:lnTo>
                  <a:pt x="3140" y="1936"/>
                </a:lnTo>
                <a:close/>
                <a:moveTo>
                  <a:pt x="3085" y="1956"/>
                </a:moveTo>
                <a:lnTo>
                  <a:pt x="3111" y="1981"/>
                </a:lnTo>
                <a:lnTo>
                  <a:pt x="3085" y="2008"/>
                </a:lnTo>
                <a:lnTo>
                  <a:pt x="3085" y="1956"/>
                </a:lnTo>
                <a:close/>
                <a:moveTo>
                  <a:pt x="3092" y="1951"/>
                </a:moveTo>
                <a:lnTo>
                  <a:pt x="3142" y="1951"/>
                </a:lnTo>
                <a:lnTo>
                  <a:pt x="3116" y="1975"/>
                </a:lnTo>
                <a:lnTo>
                  <a:pt x="3092" y="1951"/>
                </a:lnTo>
                <a:close/>
                <a:moveTo>
                  <a:pt x="3088" y="2017"/>
                </a:moveTo>
                <a:lnTo>
                  <a:pt x="3116" y="1988"/>
                </a:lnTo>
                <a:lnTo>
                  <a:pt x="3145" y="2017"/>
                </a:lnTo>
                <a:lnTo>
                  <a:pt x="3088" y="2017"/>
                </a:lnTo>
                <a:close/>
                <a:moveTo>
                  <a:pt x="3142" y="2025"/>
                </a:moveTo>
                <a:lnTo>
                  <a:pt x="3116" y="2051"/>
                </a:lnTo>
                <a:lnTo>
                  <a:pt x="3092" y="2025"/>
                </a:lnTo>
                <a:lnTo>
                  <a:pt x="3142" y="2025"/>
                </a:lnTo>
                <a:close/>
                <a:moveTo>
                  <a:pt x="3085" y="2030"/>
                </a:moveTo>
                <a:lnTo>
                  <a:pt x="3111" y="2056"/>
                </a:lnTo>
                <a:lnTo>
                  <a:pt x="3085" y="2082"/>
                </a:lnTo>
                <a:lnTo>
                  <a:pt x="3085" y="2030"/>
                </a:lnTo>
                <a:close/>
                <a:moveTo>
                  <a:pt x="3088" y="2091"/>
                </a:moveTo>
                <a:lnTo>
                  <a:pt x="3116" y="2062"/>
                </a:lnTo>
                <a:lnTo>
                  <a:pt x="3145" y="2091"/>
                </a:lnTo>
                <a:lnTo>
                  <a:pt x="3088" y="2091"/>
                </a:lnTo>
                <a:close/>
                <a:moveTo>
                  <a:pt x="3142" y="2099"/>
                </a:moveTo>
                <a:lnTo>
                  <a:pt x="3116" y="2125"/>
                </a:lnTo>
                <a:lnTo>
                  <a:pt x="3092" y="2099"/>
                </a:lnTo>
                <a:lnTo>
                  <a:pt x="3142" y="2099"/>
                </a:lnTo>
                <a:close/>
                <a:moveTo>
                  <a:pt x="3085" y="2105"/>
                </a:moveTo>
                <a:lnTo>
                  <a:pt x="3111" y="2131"/>
                </a:lnTo>
                <a:lnTo>
                  <a:pt x="3085" y="2157"/>
                </a:lnTo>
                <a:lnTo>
                  <a:pt x="3085" y="2105"/>
                </a:lnTo>
                <a:close/>
                <a:moveTo>
                  <a:pt x="3088" y="2165"/>
                </a:moveTo>
                <a:lnTo>
                  <a:pt x="3116" y="2136"/>
                </a:lnTo>
                <a:lnTo>
                  <a:pt x="3145" y="2165"/>
                </a:lnTo>
                <a:lnTo>
                  <a:pt x="3088" y="2165"/>
                </a:lnTo>
                <a:close/>
                <a:moveTo>
                  <a:pt x="3142" y="2175"/>
                </a:moveTo>
                <a:lnTo>
                  <a:pt x="3116" y="2199"/>
                </a:lnTo>
                <a:lnTo>
                  <a:pt x="3092" y="2175"/>
                </a:lnTo>
                <a:lnTo>
                  <a:pt x="3142" y="2175"/>
                </a:lnTo>
                <a:close/>
                <a:moveTo>
                  <a:pt x="3085" y="2179"/>
                </a:moveTo>
                <a:lnTo>
                  <a:pt x="3111" y="2206"/>
                </a:lnTo>
                <a:lnTo>
                  <a:pt x="3085" y="2231"/>
                </a:lnTo>
                <a:lnTo>
                  <a:pt x="3085" y="2179"/>
                </a:lnTo>
                <a:close/>
                <a:moveTo>
                  <a:pt x="3088" y="2241"/>
                </a:moveTo>
                <a:lnTo>
                  <a:pt x="3116" y="2212"/>
                </a:lnTo>
                <a:lnTo>
                  <a:pt x="3145" y="2241"/>
                </a:lnTo>
                <a:lnTo>
                  <a:pt x="3088" y="2241"/>
                </a:lnTo>
                <a:close/>
                <a:moveTo>
                  <a:pt x="3142" y="2249"/>
                </a:moveTo>
                <a:lnTo>
                  <a:pt x="3116" y="2274"/>
                </a:lnTo>
                <a:lnTo>
                  <a:pt x="3092" y="2249"/>
                </a:lnTo>
                <a:lnTo>
                  <a:pt x="3142" y="2249"/>
                </a:lnTo>
                <a:close/>
                <a:moveTo>
                  <a:pt x="3085" y="2255"/>
                </a:moveTo>
                <a:lnTo>
                  <a:pt x="3111" y="2280"/>
                </a:lnTo>
                <a:lnTo>
                  <a:pt x="3085" y="2305"/>
                </a:lnTo>
                <a:lnTo>
                  <a:pt x="3085" y="2255"/>
                </a:lnTo>
                <a:close/>
                <a:moveTo>
                  <a:pt x="3116" y="2286"/>
                </a:moveTo>
                <a:lnTo>
                  <a:pt x="3145" y="2315"/>
                </a:lnTo>
                <a:lnTo>
                  <a:pt x="3088" y="2315"/>
                </a:lnTo>
                <a:lnTo>
                  <a:pt x="3116" y="2286"/>
                </a:lnTo>
                <a:close/>
                <a:moveTo>
                  <a:pt x="3085" y="2330"/>
                </a:moveTo>
                <a:lnTo>
                  <a:pt x="3111" y="2356"/>
                </a:lnTo>
                <a:lnTo>
                  <a:pt x="3085" y="2382"/>
                </a:lnTo>
                <a:lnTo>
                  <a:pt x="3085" y="2330"/>
                </a:lnTo>
                <a:close/>
                <a:moveTo>
                  <a:pt x="3090" y="2324"/>
                </a:moveTo>
                <a:lnTo>
                  <a:pt x="3143" y="2324"/>
                </a:lnTo>
                <a:lnTo>
                  <a:pt x="3116" y="2350"/>
                </a:lnTo>
                <a:lnTo>
                  <a:pt x="3090" y="2324"/>
                </a:lnTo>
                <a:close/>
                <a:moveTo>
                  <a:pt x="3148" y="2331"/>
                </a:moveTo>
                <a:lnTo>
                  <a:pt x="3148" y="2381"/>
                </a:lnTo>
                <a:lnTo>
                  <a:pt x="3122" y="2356"/>
                </a:lnTo>
                <a:lnTo>
                  <a:pt x="3148" y="2331"/>
                </a:lnTo>
                <a:close/>
                <a:moveTo>
                  <a:pt x="3122" y="2280"/>
                </a:moveTo>
                <a:lnTo>
                  <a:pt x="3148" y="2255"/>
                </a:lnTo>
                <a:lnTo>
                  <a:pt x="3148" y="2305"/>
                </a:lnTo>
                <a:lnTo>
                  <a:pt x="3122" y="2280"/>
                </a:lnTo>
                <a:close/>
                <a:moveTo>
                  <a:pt x="3122" y="2206"/>
                </a:moveTo>
                <a:lnTo>
                  <a:pt x="3148" y="2180"/>
                </a:lnTo>
                <a:lnTo>
                  <a:pt x="3148" y="2231"/>
                </a:lnTo>
                <a:lnTo>
                  <a:pt x="3122" y="2206"/>
                </a:lnTo>
                <a:close/>
                <a:moveTo>
                  <a:pt x="3122" y="2131"/>
                </a:moveTo>
                <a:lnTo>
                  <a:pt x="3148" y="2105"/>
                </a:lnTo>
                <a:lnTo>
                  <a:pt x="3148" y="2156"/>
                </a:lnTo>
                <a:lnTo>
                  <a:pt x="3122" y="2131"/>
                </a:lnTo>
                <a:close/>
                <a:moveTo>
                  <a:pt x="3122" y="2056"/>
                </a:moveTo>
                <a:lnTo>
                  <a:pt x="3148" y="2031"/>
                </a:lnTo>
                <a:lnTo>
                  <a:pt x="3148" y="2082"/>
                </a:lnTo>
                <a:lnTo>
                  <a:pt x="3122" y="2056"/>
                </a:lnTo>
                <a:close/>
                <a:moveTo>
                  <a:pt x="3122" y="1981"/>
                </a:moveTo>
                <a:lnTo>
                  <a:pt x="3148" y="1956"/>
                </a:lnTo>
                <a:lnTo>
                  <a:pt x="3148" y="2007"/>
                </a:lnTo>
                <a:lnTo>
                  <a:pt x="3122" y="1981"/>
                </a:lnTo>
                <a:close/>
                <a:moveTo>
                  <a:pt x="3116" y="2362"/>
                </a:moveTo>
                <a:lnTo>
                  <a:pt x="3145" y="2391"/>
                </a:lnTo>
                <a:lnTo>
                  <a:pt x="3088" y="2391"/>
                </a:lnTo>
                <a:lnTo>
                  <a:pt x="3116" y="2362"/>
                </a:lnTo>
                <a:close/>
                <a:moveTo>
                  <a:pt x="3106" y="1753"/>
                </a:moveTo>
                <a:lnTo>
                  <a:pt x="3111" y="1758"/>
                </a:lnTo>
                <a:lnTo>
                  <a:pt x="3111" y="1758"/>
                </a:lnTo>
                <a:lnTo>
                  <a:pt x="3110" y="1759"/>
                </a:lnTo>
                <a:lnTo>
                  <a:pt x="3101" y="1767"/>
                </a:lnTo>
                <a:lnTo>
                  <a:pt x="3085" y="1767"/>
                </a:lnTo>
                <a:lnTo>
                  <a:pt x="3085" y="1753"/>
                </a:lnTo>
                <a:lnTo>
                  <a:pt x="3106" y="1753"/>
                </a:lnTo>
                <a:close/>
                <a:moveTo>
                  <a:pt x="3070" y="1767"/>
                </a:moveTo>
                <a:lnTo>
                  <a:pt x="2973" y="1767"/>
                </a:lnTo>
                <a:lnTo>
                  <a:pt x="2973" y="1753"/>
                </a:lnTo>
                <a:lnTo>
                  <a:pt x="3070" y="1753"/>
                </a:lnTo>
                <a:lnTo>
                  <a:pt x="3070" y="1767"/>
                </a:lnTo>
                <a:close/>
                <a:moveTo>
                  <a:pt x="2898" y="1748"/>
                </a:moveTo>
                <a:lnTo>
                  <a:pt x="2898" y="1748"/>
                </a:lnTo>
                <a:lnTo>
                  <a:pt x="2950" y="1747"/>
                </a:lnTo>
                <a:lnTo>
                  <a:pt x="2953" y="1751"/>
                </a:lnTo>
                <a:lnTo>
                  <a:pt x="2895" y="1751"/>
                </a:lnTo>
                <a:lnTo>
                  <a:pt x="2898" y="1748"/>
                </a:lnTo>
                <a:close/>
                <a:moveTo>
                  <a:pt x="2958" y="1767"/>
                </a:moveTo>
                <a:lnTo>
                  <a:pt x="2953" y="1767"/>
                </a:lnTo>
                <a:lnTo>
                  <a:pt x="2958" y="1762"/>
                </a:lnTo>
                <a:lnTo>
                  <a:pt x="2958" y="1767"/>
                </a:lnTo>
                <a:close/>
                <a:moveTo>
                  <a:pt x="2949" y="1759"/>
                </a:moveTo>
                <a:lnTo>
                  <a:pt x="2940" y="1767"/>
                </a:lnTo>
                <a:lnTo>
                  <a:pt x="2908" y="1767"/>
                </a:lnTo>
                <a:lnTo>
                  <a:pt x="2899" y="1759"/>
                </a:lnTo>
                <a:lnTo>
                  <a:pt x="2949" y="1759"/>
                </a:lnTo>
                <a:close/>
                <a:moveTo>
                  <a:pt x="2951" y="1296"/>
                </a:moveTo>
                <a:lnTo>
                  <a:pt x="2969" y="1298"/>
                </a:lnTo>
                <a:lnTo>
                  <a:pt x="2969" y="1478"/>
                </a:lnTo>
                <a:lnTo>
                  <a:pt x="2932" y="1476"/>
                </a:lnTo>
                <a:lnTo>
                  <a:pt x="2951" y="1296"/>
                </a:lnTo>
                <a:close/>
                <a:moveTo>
                  <a:pt x="2914" y="1448"/>
                </a:moveTo>
                <a:lnTo>
                  <a:pt x="2914" y="1448"/>
                </a:lnTo>
                <a:lnTo>
                  <a:pt x="2913" y="1454"/>
                </a:lnTo>
                <a:lnTo>
                  <a:pt x="2911" y="1457"/>
                </a:lnTo>
                <a:lnTo>
                  <a:pt x="2907" y="1463"/>
                </a:lnTo>
                <a:lnTo>
                  <a:pt x="2903" y="1467"/>
                </a:lnTo>
                <a:lnTo>
                  <a:pt x="2902" y="1468"/>
                </a:lnTo>
                <a:lnTo>
                  <a:pt x="2902" y="1468"/>
                </a:lnTo>
                <a:lnTo>
                  <a:pt x="2893" y="1426"/>
                </a:lnTo>
                <a:lnTo>
                  <a:pt x="2887" y="1425"/>
                </a:lnTo>
                <a:lnTo>
                  <a:pt x="2892" y="1394"/>
                </a:lnTo>
                <a:lnTo>
                  <a:pt x="2892" y="1394"/>
                </a:lnTo>
                <a:lnTo>
                  <a:pt x="2893" y="1390"/>
                </a:lnTo>
                <a:lnTo>
                  <a:pt x="2892" y="1383"/>
                </a:lnTo>
                <a:lnTo>
                  <a:pt x="2891" y="1379"/>
                </a:lnTo>
                <a:lnTo>
                  <a:pt x="2888" y="1373"/>
                </a:lnTo>
                <a:lnTo>
                  <a:pt x="2884" y="1367"/>
                </a:lnTo>
                <a:lnTo>
                  <a:pt x="2879" y="1361"/>
                </a:lnTo>
                <a:lnTo>
                  <a:pt x="2879" y="1361"/>
                </a:lnTo>
                <a:lnTo>
                  <a:pt x="2860" y="1342"/>
                </a:lnTo>
                <a:lnTo>
                  <a:pt x="2869" y="1296"/>
                </a:lnTo>
                <a:lnTo>
                  <a:pt x="2928" y="1298"/>
                </a:lnTo>
                <a:lnTo>
                  <a:pt x="2928" y="1298"/>
                </a:lnTo>
                <a:lnTo>
                  <a:pt x="2914" y="1448"/>
                </a:lnTo>
                <a:lnTo>
                  <a:pt x="2914" y="1448"/>
                </a:lnTo>
                <a:close/>
                <a:moveTo>
                  <a:pt x="2877" y="1748"/>
                </a:moveTo>
                <a:lnTo>
                  <a:pt x="2877" y="1767"/>
                </a:lnTo>
                <a:lnTo>
                  <a:pt x="2862" y="1767"/>
                </a:lnTo>
                <a:lnTo>
                  <a:pt x="2862" y="1767"/>
                </a:lnTo>
                <a:lnTo>
                  <a:pt x="2862" y="1762"/>
                </a:lnTo>
                <a:lnTo>
                  <a:pt x="2860" y="1758"/>
                </a:lnTo>
                <a:lnTo>
                  <a:pt x="2858" y="1753"/>
                </a:lnTo>
                <a:lnTo>
                  <a:pt x="2856" y="1749"/>
                </a:lnTo>
                <a:lnTo>
                  <a:pt x="2856" y="1749"/>
                </a:lnTo>
                <a:lnTo>
                  <a:pt x="2877" y="1748"/>
                </a:lnTo>
                <a:lnTo>
                  <a:pt x="2877" y="1748"/>
                </a:lnTo>
                <a:close/>
                <a:moveTo>
                  <a:pt x="2892" y="1763"/>
                </a:moveTo>
                <a:lnTo>
                  <a:pt x="2895" y="1767"/>
                </a:lnTo>
                <a:lnTo>
                  <a:pt x="2892" y="1767"/>
                </a:lnTo>
                <a:lnTo>
                  <a:pt x="2892" y="1763"/>
                </a:lnTo>
                <a:close/>
                <a:moveTo>
                  <a:pt x="2932" y="1936"/>
                </a:moveTo>
                <a:lnTo>
                  <a:pt x="2958" y="1936"/>
                </a:lnTo>
                <a:lnTo>
                  <a:pt x="2958" y="1966"/>
                </a:lnTo>
                <a:lnTo>
                  <a:pt x="2930" y="1939"/>
                </a:lnTo>
                <a:lnTo>
                  <a:pt x="2932" y="1936"/>
                </a:lnTo>
                <a:close/>
                <a:moveTo>
                  <a:pt x="2953" y="1974"/>
                </a:moveTo>
                <a:lnTo>
                  <a:pt x="2895" y="1974"/>
                </a:lnTo>
                <a:lnTo>
                  <a:pt x="2924" y="1945"/>
                </a:lnTo>
                <a:lnTo>
                  <a:pt x="2953" y="1974"/>
                </a:lnTo>
                <a:close/>
                <a:moveTo>
                  <a:pt x="2935" y="1208"/>
                </a:moveTo>
                <a:lnTo>
                  <a:pt x="2935" y="1208"/>
                </a:lnTo>
                <a:lnTo>
                  <a:pt x="2928" y="1211"/>
                </a:lnTo>
                <a:lnTo>
                  <a:pt x="2923" y="1215"/>
                </a:lnTo>
                <a:lnTo>
                  <a:pt x="2222" y="279"/>
                </a:lnTo>
                <a:lnTo>
                  <a:pt x="2200" y="229"/>
                </a:lnTo>
                <a:lnTo>
                  <a:pt x="2935" y="1208"/>
                </a:lnTo>
                <a:close/>
                <a:moveTo>
                  <a:pt x="2200" y="380"/>
                </a:moveTo>
                <a:lnTo>
                  <a:pt x="2193" y="359"/>
                </a:lnTo>
                <a:lnTo>
                  <a:pt x="2201" y="357"/>
                </a:lnTo>
                <a:lnTo>
                  <a:pt x="2205" y="361"/>
                </a:lnTo>
                <a:lnTo>
                  <a:pt x="2200" y="380"/>
                </a:lnTo>
                <a:close/>
                <a:moveTo>
                  <a:pt x="2209" y="348"/>
                </a:moveTo>
                <a:lnTo>
                  <a:pt x="2180" y="321"/>
                </a:lnTo>
                <a:lnTo>
                  <a:pt x="2138" y="192"/>
                </a:lnTo>
                <a:lnTo>
                  <a:pt x="2144" y="188"/>
                </a:lnTo>
                <a:lnTo>
                  <a:pt x="2198" y="301"/>
                </a:lnTo>
                <a:lnTo>
                  <a:pt x="2212" y="337"/>
                </a:lnTo>
                <a:lnTo>
                  <a:pt x="2209" y="348"/>
                </a:lnTo>
                <a:close/>
                <a:moveTo>
                  <a:pt x="2239" y="497"/>
                </a:moveTo>
                <a:lnTo>
                  <a:pt x="2229" y="467"/>
                </a:lnTo>
                <a:lnTo>
                  <a:pt x="2243" y="476"/>
                </a:lnTo>
                <a:lnTo>
                  <a:pt x="2239" y="497"/>
                </a:lnTo>
                <a:close/>
                <a:moveTo>
                  <a:pt x="2244" y="469"/>
                </a:moveTo>
                <a:lnTo>
                  <a:pt x="2245" y="462"/>
                </a:lnTo>
                <a:lnTo>
                  <a:pt x="2221" y="441"/>
                </a:lnTo>
                <a:lnTo>
                  <a:pt x="2212" y="415"/>
                </a:lnTo>
                <a:lnTo>
                  <a:pt x="2220" y="378"/>
                </a:lnTo>
                <a:lnTo>
                  <a:pt x="2233" y="390"/>
                </a:lnTo>
                <a:lnTo>
                  <a:pt x="2250" y="438"/>
                </a:lnTo>
                <a:lnTo>
                  <a:pt x="2244" y="469"/>
                </a:lnTo>
                <a:close/>
                <a:moveTo>
                  <a:pt x="2263" y="569"/>
                </a:moveTo>
                <a:lnTo>
                  <a:pt x="2249" y="529"/>
                </a:lnTo>
                <a:lnTo>
                  <a:pt x="2268" y="541"/>
                </a:lnTo>
                <a:lnTo>
                  <a:pt x="2263" y="569"/>
                </a:lnTo>
                <a:close/>
                <a:moveTo>
                  <a:pt x="2255" y="511"/>
                </a:moveTo>
                <a:lnTo>
                  <a:pt x="2259" y="487"/>
                </a:lnTo>
                <a:lnTo>
                  <a:pt x="2272" y="496"/>
                </a:lnTo>
                <a:lnTo>
                  <a:pt x="2275" y="507"/>
                </a:lnTo>
                <a:lnTo>
                  <a:pt x="2272" y="524"/>
                </a:lnTo>
                <a:lnTo>
                  <a:pt x="2255" y="511"/>
                </a:lnTo>
                <a:close/>
                <a:moveTo>
                  <a:pt x="2272" y="598"/>
                </a:moveTo>
                <a:lnTo>
                  <a:pt x="2282" y="549"/>
                </a:lnTo>
                <a:lnTo>
                  <a:pt x="2294" y="556"/>
                </a:lnTo>
                <a:lnTo>
                  <a:pt x="2307" y="590"/>
                </a:lnTo>
                <a:lnTo>
                  <a:pt x="2274" y="602"/>
                </a:lnTo>
                <a:lnTo>
                  <a:pt x="2272" y="598"/>
                </a:lnTo>
                <a:close/>
                <a:moveTo>
                  <a:pt x="2286" y="634"/>
                </a:moveTo>
                <a:lnTo>
                  <a:pt x="2318" y="622"/>
                </a:lnTo>
                <a:lnTo>
                  <a:pt x="2331" y="655"/>
                </a:lnTo>
                <a:lnTo>
                  <a:pt x="2329" y="662"/>
                </a:lnTo>
                <a:lnTo>
                  <a:pt x="2286" y="635"/>
                </a:lnTo>
                <a:lnTo>
                  <a:pt x="2286" y="634"/>
                </a:lnTo>
                <a:close/>
                <a:moveTo>
                  <a:pt x="2316" y="709"/>
                </a:moveTo>
                <a:lnTo>
                  <a:pt x="2295" y="657"/>
                </a:lnTo>
                <a:lnTo>
                  <a:pt x="2325" y="675"/>
                </a:lnTo>
                <a:lnTo>
                  <a:pt x="2316" y="709"/>
                </a:lnTo>
                <a:close/>
                <a:moveTo>
                  <a:pt x="2338" y="763"/>
                </a:moveTo>
                <a:lnTo>
                  <a:pt x="2326" y="733"/>
                </a:lnTo>
                <a:lnTo>
                  <a:pt x="2326" y="730"/>
                </a:lnTo>
                <a:lnTo>
                  <a:pt x="2344" y="741"/>
                </a:lnTo>
                <a:lnTo>
                  <a:pt x="2338" y="763"/>
                </a:lnTo>
                <a:close/>
                <a:moveTo>
                  <a:pt x="2346" y="784"/>
                </a:moveTo>
                <a:lnTo>
                  <a:pt x="2355" y="750"/>
                </a:lnTo>
                <a:lnTo>
                  <a:pt x="2369" y="759"/>
                </a:lnTo>
                <a:lnTo>
                  <a:pt x="2395" y="826"/>
                </a:lnTo>
                <a:lnTo>
                  <a:pt x="2395" y="828"/>
                </a:lnTo>
                <a:lnTo>
                  <a:pt x="2354" y="805"/>
                </a:lnTo>
                <a:lnTo>
                  <a:pt x="2346" y="784"/>
                </a:lnTo>
                <a:close/>
                <a:moveTo>
                  <a:pt x="2381" y="876"/>
                </a:moveTo>
                <a:lnTo>
                  <a:pt x="2361" y="825"/>
                </a:lnTo>
                <a:lnTo>
                  <a:pt x="2391" y="842"/>
                </a:lnTo>
                <a:lnTo>
                  <a:pt x="2381" y="876"/>
                </a:lnTo>
                <a:close/>
                <a:moveTo>
                  <a:pt x="2397" y="915"/>
                </a:moveTo>
                <a:lnTo>
                  <a:pt x="2394" y="906"/>
                </a:lnTo>
                <a:lnTo>
                  <a:pt x="2395" y="901"/>
                </a:lnTo>
                <a:lnTo>
                  <a:pt x="2401" y="905"/>
                </a:lnTo>
                <a:lnTo>
                  <a:pt x="2397" y="915"/>
                </a:lnTo>
                <a:close/>
                <a:moveTo>
                  <a:pt x="2398" y="887"/>
                </a:moveTo>
                <a:lnTo>
                  <a:pt x="2406" y="857"/>
                </a:lnTo>
                <a:lnTo>
                  <a:pt x="2412" y="871"/>
                </a:lnTo>
                <a:lnTo>
                  <a:pt x="2405" y="891"/>
                </a:lnTo>
                <a:lnTo>
                  <a:pt x="2398" y="887"/>
                </a:lnTo>
                <a:close/>
                <a:moveTo>
                  <a:pt x="2406" y="938"/>
                </a:moveTo>
                <a:lnTo>
                  <a:pt x="2414" y="913"/>
                </a:lnTo>
                <a:lnTo>
                  <a:pt x="2432" y="923"/>
                </a:lnTo>
                <a:lnTo>
                  <a:pt x="2455" y="986"/>
                </a:lnTo>
                <a:lnTo>
                  <a:pt x="2414" y="960"/>
                </a:lnTo>
                <a:lnTo>
                  <a:pt x="2406" y="938"/>
                </a:lnTo>
                <a:close/>
                <a:moveTo>
                  <a:pt x="2446" y="1044"/>
                </a:moveTo>
                <a:lnTo>
                  <a:pt x="2424" y="985"/>
                </a:lnTo>
                <a:lnTo>
                  <a:pt x="2457" y="1004"/>
                </a:lnTo>
                <a:lnTo>
                  <a:pt x="2446" y="1044"/>
                </a:lnTo>
                <a:close/>
                <a:moveTo>
                  <a:pt x="2462" y="989"/>
                </a:moveTo>
                <a:lnTo>
                  <a:pt x="2438" y="927"/>
                </a:lnTo>
                <a:lnTo>
                  <a:pt x="2457" y="938"/>
                </a:lnTo>
                <a:lnTo>
                  <a:pt x="2469" y="969"/>
                </a:lnTo>
                <a:lnTo>
                  <a:pt x="2462" y="989"/>
                </a:lnTo>
                <a:lnTo>
                  <a:pt x="2462" y="989"/>
                </a:lnTo>
                <a:close/>
                <a:moveTo>
                  <a:pt x="2474" y="1011"/>
                </a:moveTo>
                <a:lnTo>
                  <a:pt x="2485" y="1036"/>
                </a:lnTo>
                <a:lnTo>
                  <a:pt x="2463" y="1045"/>
                </a:lnTo>
                <a:lnTo>
                  <a:pt x="2474" y="1011"/>
                </a:lnTo>
                <a:close/>
                <a:moveTo>
                  <a:pt x="2502" y="1062"/>
                </a:moveTo>
                <a:lnTo>
                  <a:pt x="2522" y="1111"/>
                </a:lnTo>
                <a:lnTo>
                  <a:pt x="2467" y="1081"/>
                </a:lnTo>
                <a:lnTo>
                  <a:pt x="2502" y="1062"/>
                </a:lnTo>
                <a:close/>
                <a:moveTo>
                  <a:pt x="2531" y="1212"/>
                </a:moveTo>
                <a:lnTo>
                  <a:pt x="2476" y="1101"/>
                </a:lnTo>
                <a:lnTo>
                  <a:pt x="2531" y="1133"/>
                </a:lnTo>
                <a:lnTo>
                  <a:pt x="2541" y="1159"/>
                </a:lnTo>
                <a:lnTo>
                  <a:pt x="2531" y="1212"/>
                </a:lnTo>
                <a:close/>
                <a:moveTo>
                  <a:pt x="2543" y="1124"/>
                </a:moveTo>
                <a:lnTo>
                  <a:pt x="2518" y="1055"/>
                </a:lnTo>
                <a:lnTo>
                  <a:pt x="2523" y="1052"/>
                </a:lnTo>
                <a:lnTo>
                  <a:pt x="2548" y="1118"/>
                </a:lnTo>
                <a:lnTo>
                  <a:pt x="2546" y="1125"/>
                </a:lnTo>
                <a:lnTo>
                  <a:pt x="2543" y="1124"/>
                </a:lnTo>
                <a:close/>
                <a:moveTo>
                  <a:pt x="2546" y="1228"/>
                </a:moveTo>
                <a:lnTo>
                  <a:pt x="2552" y="1189"/>
                </a:lnTo>
                <a:lnTo>
                  <a:pt x="2567" y="1227"/>
                </a:lnTo>
                <a:lnTo>
                  <a:pt x="2569" y="1252"/>
                </a:lnTo>
                <a:lnTo>
                  <a:pt x="2552" y="1243"/>
                </a:lnTo>
                <a:lnTo>
                  <a:pt x="2546" y="1228"/>
                </a:lnTo>
                <a:close/>
                <a:moveTo>
                  <a:pt x="2563" y="1269"/>
                </a:moveTo>
                <a:lnTo>
                  <a:pt x="2569" y="1271"/>
                </a:lnTo>
                <a:lnTo>
                  <a:pt x="2569" y="1284"/>
                </a:lnTo>
                <a:lnTo>
                  <a:pt x="2563" y="1269"/>
                </a:lnTo>
                <a:close/>
                <a:moveTo>
                  <a:pt x="2586" y="1327"/>
                </a:moveTo>
                <a:lnTo>
                  <a:pt x="2585" y="1280"/>
                </a:lnTo>
                <a:lnTo>
                  <a:pt x="2589" y="1283"/>
                </a:lnTo>
                <a:lnTo>
                  <a:pt x="2638" y="1408"/>
                </a:lnTo>
                <a:lnTo>
                  <a:pt x="2628" y="1428"/>
                </a:lnTo>
                <a:lnTo>
                  <a:pt x="2586" y="1327"/>
                </a:lnTo>
                <a:close/>
                <a:moveTo>
                  <a:pt x="2631" y="1492"/>
                </a:moveTo>
                <a:lnTo>
                  <a:pt x="2679" y="1547"/>
                </a:lnTo>
                <a:lnTo>
                  <a:pt x="2702" y="1601"/>
                </a:lnTo>
                <a:lnTo>
                  <a:pt x="2667" y="1563"/>
                </a:lnTo>
                <a:lnTo>
                  <a:pt x="2631" y="1492"/>
                </a:lnTo>
                <a:close/>
                <a:moveTo>
                  <a:pt x="2577" y="1605"/>
                </a:moveTo>
                <a:lnTo>
                  <a:pt x="2651" y="1592"/>
                </a:lnTo>
                <a:lnTo>
                  <a:pt x="2648" y="1602"/>
                </a:lnTo>
                <a:lnTo>
                  <a:pt x="2657" y="1610"/>
                </a:lnTo>
                <a:lnTo>
                  <a:pt x="2655" y="1613"/>
                </a:lnTo>
                <a:lnTo>
                  <a:pt x="2595" y="1612"/>
                </a:lnTo>
                <a:lnTo>
                  <a:pt x="2595" y="1612"/>
                </a:lnTo>
                <a:lnTo>
                  <a:pt x="2595" y="1612"/>
                </a:lnTo>
                <a:lnTo>
                  <a:pt x="2587" y="1607"/>
                </a:lnTo>
                <a:lnTo>
                  <a:pt x="2577" y="1605"/>
                </a:lnTo>
                <a:lnTo>
                  <a:pt x="2577" y="1605"/>
                </a:lnTo>
                <a:close/>
                <a:moveTo>
                  <a:pt x="2610" y="1697"/>
                </a:moveTo>
                <a:lnTo>
                  <a:pt x="2608" y="1698"/>
                </a:lnTo>
                <a:lnTo>
                  <a:pt x="2608" y="1698"/>
                </a:lnTo>
                <a:lnTo>
                  <a:pt x="2613" y="1693"/>
                </a:lnTo>
                <a:lnTo>
                  <a:pt x="2616" y="1687"/>
                </a:lnTo>
                <a:lnTo>
                  <a:pt x="2651" y="1689"/>
                </a:lnTo>
                <a:lnTo>
                  <a:pt x="2647" y="1708"/>
                </a:lnTo>
                <a:lnTo>
                  <a:pt x="2645" y="1707"/>
                </a:lnTo>
                <a:lnTo>
                  <a:pt x="2610" y="1697"/>
                </a:lnTo>
                <a:close/>
                <a:moveTo>
                  <a:pt x="2915" y="1936"/>
                </a:moveTo>
                <a:lnTo>
                  <a:pt x="2918" y="1939"/>
                </a:lnTo>
                <a:lnTo>
                  <a:pt x="2892" y="1965"/>
                </a:lnTo>
                <a:lnTo>
                  <a:pt x="2892" y="1936"/>
                </a:lnTo>
                <a:lnTo>
                  <a:pt x="2915" y="1936"/>
                </a:lnTo>
                <a:close/>
                <a:moveTo>
                  <a:pt x="2819" y="2222"/>
                </a:moveTo>
                <a:lnTo>
                  <a:pt x="2827" y="2187"/>
                </a:lnTo>
                <a:lnTo>
                  <a:pt x="2827" y="2187"/>
                </a:lnTo>
                <a:lnTo>
                  <a:pt x="2857" y="2200"/>
                </a:lnTo>
                <a:lnTo>
                  <a:pt x="2857" y="2200"/>
                </a:lnTo>
                <a:lnTo>
                  <a:pt x="2862" y="2201"/>
                </a:lnTo>
                <a:lnTo>
                  <a:pt x="2865" y="2200"/>
                </a:lnTo>
                <a:lnTo>
                  <a:pt x="2867" y="2199"/>
                </a:lnTo>
                <a:lnTo>
                  <a:pt x="2870" y="2198"/>
                </a:lnTo>
                <a:lnTo>
                  <a:pt x="2873" y="2194"/>
                </a:lnTo>
                <a:lnTo>
                  <a:pt x="2873" y="2192"/>
                </a:lnTo>
                <a:lnTo>
                  <a:pt x="2873" y="2192"/>
                </a:lnTo>
                <a:lnTo>
                  <a:pt x="2877" y="2187"/>
                </a:lnTo>
                <a:lnTo>
                  <a:pt x="2877" y="2498"/>
                </a:lnTo>
                <a:lnTo>
                  <a:pt x="2836" y="2498"/>
                </a:lnTo>
                <a:lnTo>
                  <a:pt x="2836" y="2498"/>
                </a:lnTo>
                <a:lnTo>
                  <a:pt x="2840" y="2494"/>
                </a:lnTo>
                <a:lnTo>
                  <a:pt x="2842" y="2492"/>
                </a:lnTo>
                <a:lnTo>
                  <a:pt x="2843" y="2487"/>
                </a:lnTo>
                <a:lnTo>
                  <a:pt x="2843" y="2487"/>
                </a:lnTo>
                <a:lnTo>
                  <a:pt x="2842" y="2483"/>
                </a:lnTo>
                <a:lnTo>
                  <a:pt x="2841" y="2480"/>
                </a:lnTo>
                <a:lnTo>
                  <a:pt x="2840" y="2478"/>
                </a:lnTo>
                <a:lnTo>
                  <a:pt x="2837" y="2477"/>
                </a:lnTo>
                <a:lnTo>
                  <a:pt x="2831" y="2477"/>
                </a:lnTo>
                <a:lnTo>
                  <a:pt x="2829" y="2477"/>
                </a:lnTo>
                <a:lnTo>
                  <a:pt x="2829" y="2477"/>
                </a:lnTo>
                <a:lnTo>
                  <a:pt x="2826" y="2476"/>
                </a:lnTo>
                <a:lnTo>
                  <a:pt x="2822" y="2475"/>
                </a:lnTo>
                <a:lnTo>
                  <a:pt x="2820" y="2460"/>
                </a:lnTo>
                <a:lnTo>
                  <a:pt x="2823" y="2458"/>
                </a:lnTo>
                <a:lnTo>
                  <a:pt x="2823" y="2458"/>
                </a:lnTo>
                <a:lnTo>
                  <a:pt x="2825" y="2456"/>
                </a:lnTo>
                <a:lnTo>
                  <a:pt x="2826" y="2454"/>
                </a:lnTo>
                <a:lnTo>
                  <a:pt x="2826" y="2448"/>
                </a:lnTo>
                <a:lnTo>
                  <a:pt x="2827" y="2434"/>
                </a:lnTo>
                <a:lnTo>
                  <a:pt x="2827" y="2434"/>
                </a:lnTo>
                <a:lnTo>
                  <a:pt x="2828" y="2424"/>
                </a:lnTo>
                <a:lnTo>
                  <a:pt x="2829" y="2412"/>
                </a:lnTo>
                <a:lnTo>
                  <a:pt x="2829" y="2394"/>
                </a:lnTo>
                <a:lnTo>
                  <a:pt x="2829" y="2394"/>
                </a:lnTo>
                <a:lnTo>
                  <a:pt x="2829" y="2381"/>
                </a:lnTo>
                <a:lnTo>
                  <a:pt x="2830" y="2374"/>
                </a:lnTo>
                <a:lnTo>
                  <a:pt x="2830" y="2374"/>
                </a:lnTo>
                <a:lnTo>
                  <a:pt x="2831" y="2353"/>
                </a:lnTo>
                <a:lnTo>
                  <a:pt x="2831" y="2353"/>
                </a:lnTo>
                <a:lnTo>
                  <a:pt x="2830" y="2348"/>
                </a:lnTo>
                <a:lnTo>
                  <a:pt x="2828" y="2343"/>
                </a:lnTo>
                <a:lnTo>
                  <a:pt x="2826" y="2336"/>
                </a:lnTo>
                <a:lnTo>
                  <a:pt x="2809" y="2304"/>
                </a:lnTo>
                <a:lnTo>
                  <a:pt x="2809" y="2304"/>
                </a:lnTo>
                <a:lnTo>
                  <a:pt x="2813" y="2304"/>
                </a:lnTo>
                <a:lnTo>
                  <a:pt x="2815" y="2303"/>
                </a:lnTo>
                <a:lnTo>
                  <a:pt x="2816" y="2302"/>
                </a:lnTo>
                <a:lnTo>
                  <a:pt x="2818" y="2301"/>
                </a:lnTo>
                <a:lnTo>
                  <a:pt x="2818" y="2297"/>
                </a:lnTo>
                <a:lnTo>
                  <a:pt x="2818" y="2296"/>
                </a:lnTo>
                <a:lnTo>
                  <a:pt x="2818" y="2296"/>
                </a:lnTo>
                <a:lnTo>
                  <a:pt x="2814" y="2289"/>
                </a:lnTo>
                <a:lnTo>
                  <a:pt x="2808" y="2274"/>
                </a:lnTo>
                <a:lnTo>
                  <a:pt x="2808" y="2274"/>
                </a:lnTo>
                <a:lnTo>
                  <a:pt x="2809" y="2265"/>
                </a:lnTo>
                <a:lnTo>
                  <a:pt x="2811" y="2256"/>
                </a:lnTo>
                <a:lnTo>
                  <a:pt x="2814" y="2239"/>
                </a:lnTo>
                <a:lnTo>
                  <a:pt x="2819" y="2222"/>
                </a:lnTo>
                <a:lnTo>
                  <a:pt x="2819" y="2222"/>
                </a:lnTo>
                <a:close/>
                <a:moveTo>
                  <a:pt x="2675" y="2486"/>
                </a:moveTo>
                <a:lnTo>
                  <a:pt x="2674" y="2486"/>
                </a:lnTo>
                <a:lnTo>
                  <a:pt x="2674" y="2486"/>
                </a:lnTo>
                <a:lnTo>
                  <a:pt x="2675" y="2487"/>
                </a:lnTo>
                <a:lnTo>
                  <a:pt x="2676" y="2487"/>
                </a:lnTo>
                <a:lnTo>
                  <a:pt x="2677" y="2485"/>
                </a:lnTo>
                <a:lnTo>
                  <a:pt x="2677" y="2479"/>
                </a:lnTo>
                <a:lnTo>
                  <a:pt x="2677" y="2479"/>
                </a:lnTo>
                <a:lnTo>
                  <a:pt x="2679" y="2477"/>
                </a:lnTo>
                <a:lnTo>
                  <a:pt x="2682" y="2475"/>
                </a:lnTo>
                <a:lnTo>
                  <a:pt x="2682" y="2475"/>
                </a:lnTo>
                <a:lnTo>
                  <a:pt x="2687" y="2470"/>
                </a:lnTo>
                <a:lnTo>
                  <a:pt x="2690" y="2464"/>
                </a:lnTo>
                <a:lnTo>
                  <a:pt x="2690" y="2464"/>
                </a:lnTo>
                <a:lnTo>
                  <a:pt x="2696" y="2455"/>
                </a:lnTo>
                <a:lnTo>
                  <a:pt x="2696" y="2455"/>
                </a:lnTo>
                <a:lnTo>
                  <a:pt x="2704" y="2435"/>
                </a:lnTo>
                <a:lnTo>
                  <a:pt x="2711" y="2419"/>
                </a:lnTo>
                <a:lnTo>
                  <a:pt x="2714" y="2407"/>
                </a:lnTo>
                <a:lnTo>
                  <a:pt x="2714" y="2407"/>
                </a:lnTo>
                <a:lnTo>
                  <a:pt x="2718" y="2398"/>
                </a:lnTo>
                <a:lnTo>
                  <a:pt x="2723" y="2389"/>
                </a:lnTo>
                <a:lnTo>
                  <a:pt x="2731" y="2374"/>
                </a:lnTo>
                <a:lnTo>
                  <a:pt x="2731" y="2374"/>
                </a:lnTo>
                <a:lnTo>
                  <a:pt x="2736" y="2368"/>
                </a:lnTo>
                <a:lnTo>
                  <a:pt x="2742" y="2360"/>
                </a:lnTo>
                <a:lnTo>
                  <a:pt x="2750" y="2347"/>
                </a:lnTo>
                <a:lnTo>
                  <a:pt x="2750" y="2347"/>
                </a:lnTo>
                <a:lnTo>
                  <a:pt x="2753" y="2344"/>
                </a:lnTo>
                <a:lnTo>
                  <a:pt x="2754" y="2344"/>
                </a:lnTo>
                <a:lnTo>
                  <a:pt x="2754" y="2344"/>
                </a:lnTo>
                <a:lnTo>
                  <a:pt x="2764" y="2368"/>
                </a:lnTo>
                <a:lnTo>
                  <a:pt x="2764" y="2368"/>
                </a:lnTo>
                <a:lnTo>
                  <a:pt x="2769" y="2382"/>
                </a:lnTo>
                <a:lnTo>
                  <a:pt x="2772" y="2391"/>
                </a:lnTo>
                <a:lnTo>
                  <a:pt x="2775" y="2397"/>
                </a:lnTo>
                <a:lnTo>
                  <a:pt x="2775" y="2397"/>
                </a:lnTo>
                <a:lnTo>
                  <a:pt x="2778" y="2419"/>
                </a:lnTo>
                <a:lnTo>
                  <a:pt x="2781" y="2438"/>
                </a:lnTo>
                <a:lnTo>
                  <a:pt x="2781" y="2438"/>
                </a:lnTo>
                <a:lnTo>
                  <a:pt x="2779" y="2448"/>
                </a:lnTo>
                <a:lnTo>
                  <a:pt x="2778" y="2458"/>
                </a:lnTo>
                <a:lnTo>
                  <a:pt x="2778" y="2458"/>
                </a:lnTo>
                <a:lnTo>
                  <a:pt x="2778" y="2464"/>
                </a:lnTo>
                <a:lnTo>
                  <a:pt x="2778" y="2467"/>
                </a:lnTo>
                <a:lnTo>
                  <a:pt x="2778" y="2479"/>
                </a:lnTo>
                <a:lnTo>
                  <a:pt x="2778" y="2479"/>
                </a:lnTo>
                <a:lnTo>
                  <a:pt x="2777" y="2485"/>
                </a:lnTo>
                <a:lnTo>
                  <a:pt x="2775" y="2493"/>
                </a:lnTo>
                <a:lnTo>
                  <a:pt x="2775" y="2493"/>
                </a:lnTo>
                <a:lnTo>
                  <a:pt x="2778" y="2496"/>
                </a:lnTo>
                <a:lnTo>
                  <a:pt x="2783" y="2498"/>
                </a:lnTo>
                <a:lnTo>
                  <a:pt x="2672" y="2498"/>
                </a:lnTo>
                <a:lnTo>
                  <a:pt x="2672" y="2498"/>
                </a:lnTo>
                <a:lnTo>
                  <a:pt x="2673" y="2493"/>
                </a:lnTo>
                <a:lnTo>
                  <a:pt x="2673" y="2490"/>
                </a:lnTo>
                <a:lnTo>
                  <a:pt x="2675" y="2486"/>
                </a:lnTo>
                <a:lnTo>
                  <a:pt x="2675" y="2486"/>
                </a:lnTo>
                <a:close/>
                <a:moveTo>
                  <a:pt x="2356" y="2305"/>
                </a:moveTo>
                <a:lnTo>
                  <a:pt x="2363" y="2304"/>
                </a:lnTo>
                <a:lnTo>
                  <a:pt x="2377" y="2312"/>
                </a:lnTo>
                <a:lnTo>
                  <a:pt x="2376" y="2318"/>
                </a:lnTo>
                <a:lnTo>
                  <a:pt x="2376" y="2318"/>
                </a:lnTo>
                <a:lnTo>
                  <a:pt x="2373" y="2318"/>
                </a:lnTo>
                <a:lnTo>
                  <a:pt x="2372" y="2318"/>
                </a:lnTo>
                <a:lnTo>
                  <a:pt x="2370" y="2317"/>
                </a:lnTo>
                <a:lnTo>
                  <a:pt x="2370" y="2317"/>
                </a:lnTo>
                <a:lnTo>
                  <a:pt x="2369" y="2315"/>
                </a:lnTo>
                <a:lnTo>
                  <a:pt x="2368" y="2315"/>
                </a:lnTo>
                <a:lnTo>
                  <a:pt x="2365" y="2314"/>
                </a:lnTo>
                <a:lnTo>
                  <a:pt x="2360" y="2314"/>
                </a:lnTo>
                <a:lnTo>
                  <a:pt x="2360" y="2314"/>
                </a:lnTo>
                <a:lnTo>
                  <a:pt x="2355" y="2314"/>
                </a:lnTo>
                <a:lnTo>
                  <a:pt x="2352" y="2312"/>
                </a:lnTo>
                <a:lnTo>
                  <a:pt x="2350" y="2310"/>
                </a:lnTo>
                <a:lnTo>
                  <a:pt x="2356" y="2305"/>
                </a:lnTo>
                <a:close/>
                <a:moveTo>
                  <a:pt x="2252" y="2497"/>
                </a:moveTo>
                <a:lnTo>
                  <a:pt x="2252" y="2497"/>
                </a:lnTo>
                <a:lnTo>
                  <a:pt x="2255" y="2493"/>
                </a:lnTo>
                <a:lnTo>
                  <a:pt x="2256" y="2489"/>
                </a:lnTo>
                <a:lnTo>
                  <a:pt x="2255" y="2487"/>
                </a:lnTo>
                <a:lnTo>
                  <a:pt x="2255" y="2486"/>
                </a:lnTo>
                <a:lnTo>
                  <a:pt x="2253" y="2485"/>
                </a:lnTo>
                <a:lnTo>
                  <a:pt x="2253" y="2485"/>
                </a:lnTo>
                <a:lnTo>
                  <a:pt x="2261" y="2483"/>
                </a:lnTo>
                <a:lnTo>
                  <a:pt x="2261" y="2483"/>
                </a:lnTo>
                <a:lnTo>
                  <a:pt x="2265" y="2482"/>
                </a:lnTo>
                <a:lnTo>
                  <a:pt x="2266" y="2480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7"/>
                </a:lnTo>
                <a:lnTo>
                  <a:pt x="2268" y="2467"/>
                </a:lnTo>
                <a:lnTo>
                  <a:pt x="2278" y="2442"/>
                </a:lnTo>
                <a:lnTo>
                  <a:pt x="2289" y="2403"/>
                </a:lnTo>
                <a:lnTo>
                  <a:pt x="2312" y="2355"/>
                </a:lnTo>
                <a:lnTo>
                  <a:pt x="2325" y="2331"/>
                </a:lnTo>
                <a:lnTo>
                  <a:pt x="2336" y="2336"/>
                </a:lnTo>
                <a:lnTo>
                  <a:pt x="2336" y="2336"/>
                </a:lnTo>
                <a:lnTo>
                  <a:pt x="2337" y="2341"/>
                </a:lnTo>
                <a:lnTo>
                  <a:pt x="2339" y="2344"/>
                </a:lnTo>
                <a:lnTo>
                  <a:pt x="2340" y="2345"/>
                </a:lnTo>
                <a:lnTo>
                  <a:pt x="2341" y="2345"/>
                </a:lnTo>
                <a:lnTo>
                  <a:pt x="2344" y="2346"/>
                </a:lnTo>
                <a:lnTo>
                  <a:pt x="2344" y="2346"/>
                </a:lnTo>
                <a:lnTo>
                  <a:pt x="2344" y="2347"/>
                </a:lnTo>
                <a:lnTo>
                  <a:pt x="2346" y="2350"/>
                </a:lnTo>
                <a:lnTo>
                  <a:pt x="2347" y="2351"/>
                </a:lnTo>
                <a:lnTo>
                  <a:pt x="2350" y="2351"/>
                </a:lnTo>
                <a:lnTo>
                  <a:pt x="2352" y="2351"/>
                </a:lnTo>
                <a:lnTo>
                  <a:pt x="2355" y="2348"/>
                </a:lnTo>
                <a:lnTo>
                  <a:pt x="2355" y="2348"/>
                </a:lnTo>
                <a:lnTo>
                  <a:pt x="2356" y="2350"/>
                </a:lnTo>
                <a:lnTo>
                  <a:pt x="2360" y="2352"/>
                </a:lnTo>
                <a:lnTo>
                  <a:pt x="2365" y="2352"/>
                </a:lnTo>
                <a:lnTo>
                  <a:pt x="2368" y="2351"/>
                </a:lnTo>
                <a:lnTo>
                  <a:pt x="2372" y="2348"/>
                </a:lnTo>
                <a:lnTo>
                  <a:pt x="2373" y="2347"/>
                </a:lnTo>
                <a:lnTo>
                  <a:pt x="2383" y="2352"/>
                </a:lnTo>
                <a:lnTo>
                  <a:pt x="2395" y="2381"/>
                </a:lnTo>
                <a:lnTo>
                  <a:pt x="2395" y="2381"/>
                </a:lnTo>
                <a:lnTo>
                  <a:pt x="2398" y="2389"/>
                </a:lnTo>
                <a:lnTo>
                  <a:pt x="2402" y="2396"/>
                </a:lnTo>
                <a:lnTo>
                  <a:pt x="2404" y="2401"/>
                </a:lnTo>
                <a:lnTo>
                  <a:pt x="2404" y="2401"/>
                </a:lnTo>
                <a:lnTo>
                  <a:pt x="2407" y="2403"/>
                </a:lnTo>
                <a:lnTo>
                  <a:pt x="2410" y="2407"/>
                </a:lnTo>
                <a:lnTo>
                  <a:pt x="2410" y="2407"/>
                </a:lnTo>
                <a:lnTo>
                  <a:pt x="2431" y="2446"/>
                </a:lnTo>
                <a:lnTo>
                  <a:pt x="2458" y="2498"/>
                </a:lnTo>
                <a:lnTo>
                  <a:pt x="2252" y="2498"/>
                </a:lnTo>
                <a:lnTo>
                  <a:pt x="2252" y="2498"/>
                </a:lnTo>
                <a:lnTo>
                  <a:pt x="2252" y="2497"/>
                </a:lnTo>
                <a:lnTo>
                  <a:pt x="2252" y="2497"/>
                </a:lnTo>
                <a:close/>
                <a:moveTo>
                  <a:pt x="2044" y="2128"/>
                </a:moveTo>
                <a:lnTo>
                  <a:pt x="2077" y="2128"/>
                </a:lnTo>
                <a:lnTo>
                  <a:pt x="2077" y="2133"/>
                </a:lnTo>
                <a:lnTo>
                  <a:pt x="2044" y="2133"/>
                </a:lnTo>
                <a:lnTo>
                  <a:pt x="2044" y="2128"/>
                </a:lnTo>
                <a:close/>
                <a:moveTo>
                  <a:pt x="2044" y="2138"/>
                </a:moveTo>
                <a:lnTo>
                  <a:pt x="2077" y="2138"/>
                </a:lnTo>
                <a:lnTo>
                  <a:pt x="2077" y="2178"/>
                </a:lnTo>
                <a:lnTo>
                  <a:pt x="2044" y="2178"/>
                </a:lnTo>
                <a:lnTo>
                  <a:pt x="2044" y="2138"/>
                </a:lnTo>
                <a:close/>
                <a:moveTo>
                  <a:pt x="2044" y="2182"/>
                </a:moveTo>
                <a:lnTo>
                  <a:pt x="2077" y="2182"/>
                </a:lnTo>
                <a:lnTo>
                  <a:pt x="2077" y="2186"/>
                </a:lnTo>
                <a:lnTo>
                  <a:pt x="2044" y="2186"/>
                </a:lnTo>
                <a:lnTo>
                  <a:pt x="2044" y="2182"/>
                </a:lnTo>
                <a:close/>
                <a:moveTo>
                  <a:pt x="2044" y="2191"/>
                </a:moveTo>
                <a:lnTo>
                  <a:pt x="2077" y="2191"/>
                </a:lnTo>
                <a:lnTo>
                  <a:pt x="2077" y="2230"/>
                </a:lnTo>
                <a:lnTo>
                  <a:pt x="2044" y="2230"/>
                </a:lnTo>
                <a:lnTo>
                  <a:pt x="2044" y="2191"/>
                </a:lnTo>
                <a:close/>
                <a:moveTo>
                  <a:pt x="2044" y="2235"/>
                </a:moveTo>
                <a:lnTo>
                  <a:pt x="2077" y="2235"/>
                </a:lnTo>
                <a:lnTo>
                  <a:pt x="2077" y="2239"/>
                </a:lnTo>
                <a:lnTo>
                  <a:pt x="2044" y="2239"/>
                </a:lnTo>
                <a:lnTo>
                  <a:pt x="2044" y="2235"/>
                </a:lnTo>
                <a:close/>
                <a:moveTo>
                  <a:pt x="2044" y="2244"/>
                </a:moveTo>
                <a:lnTo>
                  <a:pt x="2077" y="2244"/>
                </a:lnTo>
                <a:lnTo>
                  <a:pt x="2077" y="2283"/>
                </a:lnTo>
                <a:lnTo>
                  <a:pt x="2044" y="2283"/>
                </a:lnTo>
                <a:lnTo>
                  <a:pt x="2044" y="2244"/>
                </a:lnTo>
                <a:close/>
                <a:moveTo>
                  <a:pt x="2044" y="2288"/>
                </a:moveTo>
                <a:lnTo>
                  <a:pt x="2077" y="2288"/>
                </a:lnTo>
                <a:lnTo>
                  <a:pt x="2077" y="2293"/>
                </a:lnTo>
                <a:lnTo>
                  <a:pt x="2044" y="2293"/>
                </a:lnTo>
                <a:lnTo>
                  <a:pt x="2044" y="2288"/>
                </a:lnTo>
                <a:close/>
                <a:moveTo>
                  <a:pt x="2044" y="2297"/>
                </a:moveTo>
                <a:lnTo>
                  <a:pt x="2077" y="2297"/>
                </a:lnTo>
                <a:lnTo>
                  <a:pt x="2077" y="2314"/>
                </a:lnTo>
                <a:lnTo>
                  <a:pt x="2044" y="2314"/>
                </a:lnTo>
                <a:lnTo>
                  <a:pt x="2044" y="2297"/>
                </a:lnTo>
                <a:close/>
                <a:moveTo>
                  <a:pt x="1906" y="2179"/>
                </a:moveTo>
                <a:lnTo>
                  <a:pt x="1939" y="2179"/>
                </a:lnTo>
                <a:lnTo>
                  <a:pt x="1939" y="2184"/>
                </a:lnTo>
                <a:lnTo>
                  <a:pt x="1906" y="2184"/>
                </a:lnTo>
                <a:lnTo>
                  <a:pt x="1906" y="2179"/>
                </a:lnTo>
                <a:close/>
                <a:moveTo>
                  <a:pt x="1906" y="2187"/>
                </a:moveTo>
                <a:lnTo>
                  <a:pt x="1939" y="2187"/>
                </a:lnTo>
                <a:lnTo>
                  <a:pt x="1939" y="2228"/>
                </a:lnTo>
                <a:lnTo>
                  <a:pt x="1906" y="2228"/>
                </a:lnTo>
                <a:lnTo>
                  <a:pt x="1906" y="2187"/>
                </a:lnTo>
                <a:close/>
                <a:moveTo>
                  <a:pt x="1906" y="2233"/>
                </a:moveTo>
                <a:lnTo>
                  <a:pt x="1939" y="2233"/>
                </a:lnTo>
                <a:lnTo>
                  <a:pt x="1939" y="2236"/>
                </a:lnTo>
                <a:lnTo>
                  <a:pt x="1906" y="2236"/>
                </a:lnTo>
                <a:lnTo>
                  <a:pt x="1906" y="2233"/>
                </a:lnTo>
                <a:close/>
                <a:moveTo>
                  <a:pt x="1906" y="2241"/>
                </a:moveTo>
                <a:lnTo>
                  <a:pt x="1939" y="2241"/>
                </a:lnTo>
                <a:lnTo>
                  <a:pt x="1939" y="2281"/>
                </a:lnTo>
                <a:lnTo>
                  <a:pt x="1906" y="2281"/>
                </a:lnTo>
                <a:lnTo>
                  <a:pt x="1906" y="2241"/>
                </a:lnTo>
                <a:close/>
                <a:moveTo>
                  <a:pt x="1906" y="2285"/>
                </a:moveTo>
                <a:lnTo>
                  <a:pt x="1939" y="2285"/>
                </a:lnTo>
                <a:lnTo>
                  <a:pt x="1939" y="2289"/>
                </a:lnTo>
                <a:lnTo>
                  <a:pt x="1906" y="2289"/>
                </a:lnTo>
                <a:lnTo>
                  <a:pt x="1906" y="2285"/>
                </a:lnTo>
                <a:close/>
                <a:moveTo>
                  <a:pt x="1906" y="2294"/>
                </a:moveTo>
                <a:lnTo>
                  <a:pt x="1939" y="2294"/>
                </a:lnTo>
                <a:lnTo>
                  <a:pt x="1939" y="2334"/>
                </a:lnTo>
                <a:lnTo>
                  <a:pt x="1906" y="2334"/>
                </a:lnTo>
                <a:lnTo>
                  <a:pt x="1906" y="2294"/>
                </a:lnTo>
                <a:close/>
                <a:moveTo>
                  <a:pt x="1906" y="2338"/>
                </a:moveTo>
                <a:lnTo>
                  <a:pt x="1939" y="2338"/>
                </a:lnTo>
                <a:lnTo>
                  <a:pt x="1939" y="2343"/>
                </a:lnTo>
                <a:lnTo>
                  <a:pt x="1906" y="2343"/>
                </a:lnTo>
                <a:lnTo>
                  <a:pt x="1906" y="2338"/>
                </a:lnTo>
                <a:close/>
                <a:moveTo>
                  <a:pt x="1906" y="2347"/>
                </a:moveTo>
                <a:lnTo>
                  <a:pt x="1939" y="2347"/>
                </a:lnTo>
                <a:lnTo>
                  <a:pt x="1939" y="2365"/>
                </a:lnTo>
                <a:lnTo>
                  <a:pt x="1906" y="2365"/>
                </a:lnTo>
                <a:lnTo>
                  <a:pt x="1906" y="2347"/>
                </a:lnTo>
                <a:close/>
                <a:moveTo>
                  <a:pt x="2491" y="2631"/>
                </a:moveTo>
                <a:lnTo>
                  <a:pt x="2491" y="2711"/>
                </a:lnTo>
                <a:lnTo>
                  <a:pt x="2355" y="2711"/>
                </a:lnTo>
                <a:lnTo>
                  <a:pt x="2355" y="2711"/>
                </a:lnTo>
                <a:lnTo>
                  <a:pt x="2281" y="2711"/>
                </a:lnTo>
                <a:lnTo>
                  <a:pt x="1825" y="2711"/>
                </a:lnTo>
                <a:lnTo>
                  <a:pt x="1825" y="2711"/>
                </a:lnTo>
                <a:lnTo>
                  <a:pt x="1381" y="2711"/>
                </a:lnTo>
                <a:lnTo>
                  <a:pt x="1381" y="2631"/>
                </a:lnTo>
                <a:lnTo>
                  <a:pt x="2491" y="2631"/>
                </a:lnTo>
                <a:close/>
                <a:moveTo>
                  <a:pt x="1473" y="1813"/>
                </a:moveTo>
                <a:lnTo>
                  <a:pt x="1457" y="1797"/>
                </a:lnTo>
                <a:lnTo>
                  <a:pt x="1507" y="1797"/>
                </a:lnTo>
                <a:lnTo>
                  <a:pt x="1491" y="1813"/>
                </a:lnTo>
                <a:lnTo>
                  <a:pt x="1473" y="1813"/>
                </a:lnTo>
                <a:close/>
                <a:moveTo>
                  <a:pt x="1451" y="1057"/>
                </a:moveTo>
                <a:lnTo>
                  <a:pt x="1476" y="1082"/>
                </a:lnTo>
                <a:lnTo>
                  <a:pt x="1451" y="1109"/>
                </a:lnTo>
                <a:lnTo>
                  <a:pt x="1451" y="1057"/>
                </a:lnTo>
                <a:close/>
                <a:moveTo>
                  <a:pt x="1457" y="1051"/>
                </a:moveTo>
                <a:lnTo>
                  <a:pt x="1507" y="1051"/>
                </a:lnTo>
                <a:lnTo>
                  <a:pt x="1482" y="1076"/>
                </a:lnTo>
                <a:lnTo>
                  <a:pt x="1457" y="1051"/>
                </a:lnTo>
                <a:close/>
                <a:moveTo>
                  <a:pt x="1453" y="1118"/>
                </a:moveTo>
                <a:lnTo>
                  <a:pt x="1482" y="1088"/>
                </a:lnTo>
                <a:lnTo>
                  <a:pt x="1511" y="1118"/>
                </a:lnTo>
                <a:lnTo>
                  <a:pt x="1453" y="1118"/>
                </a:lnTo>
                <a:close/>
                <a:moveTo>
                  <a:pt x="1507" y="1126"/>
                </a:moveTo>
                <a:lnTo>
                  <a:pt x="1482" y="1150"/>
                </a:lnTo>
                <a:lnTo>
                  <a:pt x="1457" y="1126"/>
                </a:lnTo>
                <a:lnTo>
                  <a:pt x="1507" y="1126"/>
                </a:lnTo>
                <a:close/>
                <a:moveTo>
                  <a:pt x="1451" y="1131"/>
                </a:moveTo>
                <a:lnTo>
                  <a:pt x="1476" y="1157"/>
                </a:lnTo>
                <a:lnTo>
                  <a:pt x="1451" y="1183"/>
                </a:lnTo>
                <a:lnTo>
                  <a:pt x="1451" y="1131"/>
                </a:lnTo>
                <a:close/>
                <a:moveTo>
                  <a:pt x="1453" y="1192"/>
                </a:moveTo>
                <a:lnTo>
                  <a:pt x="1482" y="1163"/>
                </a:lnTo>
                <a:lnTo>
                  <a:pt x="1511" y="1192"/>
                </a:lnTo>
                <a:lnTo>
                  <a:pt x="1453" y="1192"/>
                </a:lnTo>
                <a:close/>
                <a:moveTo>
                  <a:pt x="1507" y="1200"/>
                </a:moveTo>
                <a:lnTo>
                  <a:pt x="1482" y="1226"/>
                </a:lnTo>
                <a:lnTo>
                  <a:pt x="1457" y="1200"/>
                </a:lnTo>
                <a:lnTo>
                  <a:pt x="1507" y="1200"/>
                </a:lnTo>
                <a:close/>
                <a:moveTo>
                  <a:pt x="1451" y="1206"/>
                </a:moveTo>
                <a:lnTo>
                  <a:pt x="1476" y="1232"/>
                </a:lnTo>
                <a:lnTo>
                  <a:pt x="1451" y="1257"/>
                </a:lnTo>
                <a:lnTo>
                  <a:pt x="1451" y="1206"/>
                </a:lnTo>
                <a:close/>
                <a:moveTo>
                  <a:pt x="1453" y="1266"/>
                </a:moveTo>
                <a:lnTo>
                  <a:pt x="1482" y="1237"/>
                </a:lnTo>
                <a:lnTo>
                  <a:pt x="1511" y="1266"/>
                </a:lnTo>
                <a:lnTo>
                  <a:pt x="1453" y="1266"/>
                </a:lnTo>
                <a:close/>
                <a:moveTo>
                  <a:pt x="1507" y="1276"/>
                </a:moveTo>
                <a:lnTo>
                  <a:pt x="1482" y="1300"/>
                </a:lnTo>
                <a:lnTo>
                  <a:pt x="1457" y="1276"/>
                </a:lnTo>
                <a:lnTo>
                  <a:pt x="1507" y="1276"/>
                </a:lnTo>
                <a:close/>
                <a:moveTo>
                  <a:pt x="1451" y="1280"/>
                </a:moveTo>
                <a:lnTo>
                  <a:pt x="1476" y="1306"/>
                </a:lnTo>
                <a:lnTo>
                  <a:pt x="1451" y="1332"/>
                </a:lnTo>
                <a:lnTo>
                  <a:pt x="1451" y="1280"/>
                </a:lnTo>
                <a:close/>
                <a:moveTo>
                  <a:pt x="1453" y="1342"/>
                </a:moveTo>
                <a:lnTo>
                  <a:pt x="1482" y="1313"/>
                </a:lnTo>
                <a:lnTo>
                  <a:pt x="1511" y="1342"/>
                </a:lnTo>
                <a:lnTo>
                  <a:pt x="1453" y="1342"/>
                </a:lnTo>
                <a:close/>
                <a:moveTo>
                  <a:pt x="1507" y="1350"/>
                </a:moveTo>
                <a:lnTo>
                  <a:pt x="1482" y="1375"/>
                </a:lnTo>
                <a:lnTo>
                  <a:pt x="1457" y="1350"/>
                </a:lnTo>
                <a:lnTo>
                  <a:pt x="1507" y="1350"/>
                </a:lnTo>
                <a:close/>
                <a:moveTo>
                  <a:pt x="1451" y="1354"/>
                </a:moveTo>
                <a:lnTo>
                  <a:pt x="1476" y="1381"/>
                </a:lnTo>
                <a:lnTo>
                  <a:pt x="1451" y="1406"/>
                </a:lnTo>
                <a:lnTo>
                  <a:pt x="1451" y="1354"/>
                </a:lnTo>
                <a:close/>
                <a:moveTo>
                  <a:pt x="1453" y="1416"/>
                </a:moveTo>
                <a:lnTo>
                  <a:pt x="1482" y="1387"/>
                </a:lnTo>
                <a:lnTo>
                  <a:pt x="1511" y="1416"/>
                </a:lnTo>
                <a:lnTo>
                  <a:pt x="1453" y="1416"/>
                </a:lnTo>
                <a:close/>
                <a:moveTo>
                  <a:pt x="1507" y="1424"/>
                </a:moveTo>
                <a:lnTo>
                  <a:pt x="1482" y="1449"/>
                </a:lnTo>
                <a:lnTo>
                  <a:pt x="1457" y="1424"/>
                </a:lnTo>
                <a:lnTo>
                  <a:pt x="1507" y="1424"/>
                </a:lnTo>
                <a:close/>
                <a:moveTo>
                  <a:pt x="1451" y="1430"/>
                </a:moveTo>
                <a:lnTo>
                  <a:pt x="1476" y="1455"/>
                </a:lnTo>
                <a:lnTo>
                  <a:pt x="1451" y="1482"/>
                </a:lnTo>
                <a:lnTo>
                  <a:pt x="1451" y="1430"/>
                </a:lnTo>
                <a:close/>
                <a:moveTo>
                  <a:pt x="1453" y="1490"/>
                </a:moveTo>
                <a:lnTo>
                  <a:pt x="1482" y="1461"/>
                </a:lnTo>
                <a:lnTo>
                  <a:pt x="1511" y="1490"/>
                </a:lnTo>
                <a:lnTo>
                  <a:pt x="1453" y="1490"/>
                </a:lnTo>
                <a:close/>
                <a:moveTo>
                  <a:pt x="1507" y="1499"/>
                </a:moveTo>
                <a:lnTo>
                  <a:pt x="1482" y="1523"/>
                </a:lnTo>
                <a:lnTo>
                  <a:pt x="1457" y="1499"/>
                </a:lnTo>
                <a:lnTo>
                  <a:pt x="1507" y="1499"/>
                </a:lnTo>
                <a:close/>
                <a:moveTo>
                  <a:pt x="1451" y="1504"/>
                </a:moveTo>
                <a:lnTo>
                  <a:pt x="1476" y="1530"/>
                </a:lnTo>
                <a:lnTo>
                  <a:pt x="1451" y="1556"/>
                </a:lnTo>
                <a:lnTo>
                  <a:pt x="1451" y="1504"/>
                </a:lnTo>
                <a:close/>
                <a:moveTo>
                  <a:pt x="1453" y="1565"/>
                </a:moveTo>
                <a:lnTo>
                  <a:pt x="1482" y="1536"/>
                </a:lnTo>
                <a:lnTo>
                  <a:pt x="1511" y="1565"/>
                </a:lnTo>
                <a:lnTo>
                  <a:pt x="1453" y="1565"/>
                </a:lnTo>
                <a:close/>
                <a:moveTo>
                  <a:pt x="1507" y="1573"/>
                </a:moveTo>
                <a:lnTo>
                  <a:pt x="1482" y="1599"/>
                </a:lnTo>
                <a:lnTo>
                  <a:pt x="1457" y="1573"/>
                </a:lnTo>
                <a:lnTo>
                  <a:pt x="1507" y="1573"/>
                </a:lnTo>
                <a:close/>
                <a:moveTo>
                  <a:pt x="1451" y="1579"/>
                </a:moveTo>
                <a:lnTo>
                  <a:pt x="1476" y="1605"/>
                </a:lnTo>
                <a:lnTo>
                  <a:pt x="1451" y="1630"/>
                </a:lnTo>
                <a:lnTo>
                  <a:pt x="1451" y="1579"/>
                </a:lnTo>
                <a:close/>
                <a:moveTo>
                  <a:pt x="1453" y="1639"/>
                </a:moveTo>
                <a:lnTo>
                  <a:pt x="1482" y="1610"/>
                </a:lnTo>
                <a:lnTo>
                  <a:pt x="1511" y="1639"/>
                </a:lnTo>
                <a:lnTo>
                  <a:pt x="1453" y="1639"/>
                </a:lnTo>
                <a:close/>
                <a:moveTo>
                  <a:pt x="1507" y="1649"/>
                </a:moveTo>
                <a:lnTo>
                  <a:pt x="1482" y="1673"/>
                </a:lnTo>
                <a:lnTo>
                  <a:pt x="1457" y="1649"/>
                </a:lnTo>
                <a:lnTo>
                  <a:pt x="1507" y="1649"/>
                </a:lnTo>
                <a:close/>
                <a:moveTo>
                  <a:pt x="1451" y="1653"/>
                </a:moveTo>
                <a:lnTo>
                  <a:pt x="1476" y="1679"/>
                </a:lnTo>
                <a:lnTo>
                  <a:pt x="1451" y="1705"/>
                </a:lnTo>
                <a:lnTo>
                  <a:pt x="1451" y="1653"/>
                </a:lnTo>
                <a:close/>
                <a:moveTo>
                  <a:pt x="1453" y="1715"/>
                </a:moveTo>
                <a:lnTo>
                  <a:pt x="1482" y="1686"/>
                </a:lnTo>
                <a:lnTo>
                  <a:pt x="1511" y="1715"/>
                </a:lnTo>
                <a:lnTo>
                  <a:pt x="1453" y="1715"/>
                </a:lnTo>
                <a:close/>
                <a:moveTo>
                  <a:pt x="1507" y="1723"/>
                </a:moveTo>
                <a:lnTo>
                  <a:pt x="1482" y="1748"/>
                </a:lnTo>
                <a:lnTo>
                  <a:pt x="1457" y="1723"/>
                </a:lnTo>
                <a:lnTo>
                  <a:pt x="1507" y="1723"/>
                </a:lnTo>
                <a:close/>
                <a:moveTo>
                  <a:pt x="1451" y="1727"/>
                </a:moveTo>
                <a:lnTo>
                  <a:pt x="1476" y="1754"/>
                </a:lnTo>
                <a:lnTo>
                  <a:pt x="1451" y="1780"/>
                </a:lnTo>
                <a:lnTo>
                  <a:pt x="1451" y="1727"/>
                </a:lnTo>
                <a:close/>
                <a:moveTo>
                  <a:pt x="1482" y="1760"/>
                </a:moveTo>
                <a:lnTo>
                  <a:pt x="1511" y="1789"/>
                </a:lnTo>
                <a:lnTo>
                  <a:pt x="1453" y="1789"/>
                </a:lnTo>
                <a:lnTo>
                  <a:pt x="1482" y="1760"/>
                </a:lnTo>
                <a:close/>
                <a:moveTo>
                  <a:pt x="1515" y="1782"/>
                </a:moveTo>
                <a:lnTo>
                  <a:pt x="1488" y="1754"/>
                </a:lnTo>
                <a:lnTo>
                  <a:pt x="1515" y="1726"/>
                </a:lnTo>
                <a:lnTo>
                  <a:pt x="1515" y="1782"/>
                </a:lnTo>
                <a:close/>
                <a:moveTo>
                  <a:pt x="1515" y="1707"/>
                </a:moveTo>
                <a:lnTo>
                  <a:pt x="1488" y="1679"/>
                </a:lnTo>
                <a:lnTo>
                  <a:pt x="1515" y="1652"/>
                </a:lnTo>
                <a:lnTo>
                  <a:pt x="1515" y="1707"/>
                </a:lnTo>
                <a:close/>
                <a:moveTo>
                  <a:pt x="1515" y="1632"/>
                </a:moveTo>
                <a:lnTo>
                  <a:pt x="1488" y="1605"/>
                </a:lnTo>
                <a:lnTo>
                  <a:pt x="1515" y="1577"/>
                </a:lnTo>
                <a:lnTo>
                  <a:pt x="1515" y="1632"/>
                </a:lnTo>
                <a:close/>
                <a:moveTo>
                  <a:pt x="1515" y="1557"/>
                </a:moveTo>
                <a:lnTo>
                  <a:pt x="1488" y="1530"/>
                </a:lnTo>
                <a:lnTo>
                  <a:pt x="1515" y="1503"/>
                </a:lnTo>
                <a:lnTo>
                  <a:pt x="1515" y="1557"/>
                </a:lnTo>
                <a:close/>
                <a:moveTo>
                  <a:pt x="1515" y="1483"/>
                </a:moveTo>
                <a:lnTo>
                  <a:pt x="1488" y="1455"/>
                </a:lnTo>
                <a:lnTo>
                  <a:pt x="1515" y="1427"/>
                </a:lnTo>
                <a:lnTo>
                  <a:pt x="1515" y="1483"/>
                </a:lnTo>
                <a:close/>
                <a:moveTo>
                  <a:pt x="1515" y="1409"/>
                </a:moveTo>
                <a:lnTo>
                  <a:pt x="1488" y="1381"/>
                </a:lnTo>
                <a:lnTo>
                  <a:pt x="1515" y="1353"/>
                </a:lnTo>
                <a:lnTo>
                  <a:pt x="1515" y="1409"/>
                </a:lnTo>
                <a:close/>
                <a:moveTo>
                  <a:pt x="1515" y="1333"/>
                </a:moveTo>
                <a:lnTo>
                  <a:pt x="1488" y="1306"/>
                </a:lnTo>
                <a:lnTo>
                  <a:pt x="1515" y="1279"/>
                </a:lnTo>
                <a:lnTo>
                  <a:pt x="1515" y="1333"/>
                </a:lnTo>
                <a:close/>
                <a:moveTo>
                  <a:pt x="1515" y="1259"/>
                </a:moveTo>
                <a:lnTo>
                  <a:pt x="1488" y="1232"/>
                </a:lnTo>
                <a:lnTo>
                  <a:pt x="1515" y="1204"/>
                </a:lnTo>
                <a:lnTo>
                  <a:pt x="1515" y="1259"/>
                </a:lnTo>
                <a:close/>
                <a:moveTo>
                  <a:pt x="1515" y="1184"/>
                </a:moveTo>
                <a:lnTo>
                  <a:pt x="1488" y="1157"/>
                </a:lnTo>
                <a:lnTo>
                  <a:pt x="1515" y="1130"/>
                </a:lnTo>
                <a:lnTo>
                  <a:pt x="1515" y="1184"/>
                </a:lnTo>
                <a:close/>
                <a:moveTo>
                  <a:pt x="1515" y="1110"/>
                </a:moveTo>
                <a:lnTo>
                  <a:pt x="1488" y="1082"/>
                </a:lnTo>
                <a:lnTo>
                  <a:pt x="1515" y="1055"/>
                </a:lnTo>
                <a:lnTo>
                  <a:pt x="1515" y="1110"/>
                </a:lnTo>
                <a:close/>
                <a:moveTo>
                  <a:pt x="1453" y="1043"/>
                </a:moveTo>
                <a:lnTo>
                  <a:pt x="1454" y="1042"/>
                </a:lnTo>
                <a:lnTo>
                  <a:pt x="1510" y="1042"/>
                </a:lnTo>
                <a:lnTo>
                  <a:pt x="1511" y="1043"/>
                </a:lnTo>
                <a:lnTo>
                  <a:pt x="1453" y="1043"/>
                </a:lnTo>
                <a:close/>
                <a:moveTo>
                  <a:pt x="1451" y="1803"/>
                </a:moveTo>
                <a:lnTo>
                  <a:pt x="1461" y="1813"/>
                </a:lnTo>
                <a:lnTo>
                  <a:pt x="1451" y="1813"/>
                </a:lnTo>
                <a:lnTo>
                  <a:pt x="1451" y="1803"/>
                </a:lnTo>
                <a:close/>
                <a:moveTo>
                  <a:pt x="2169" y="1802"/>
                </a:moveTo>
                <a:lnTo>
                  <a:pt x="2170" y="1806"/>
                </a:lnTo>
                <a:lnTo>
                  <a:pt x="2173" y="1812"/>
                </a:lnTo>
                <a:lnTo>
                  <a:pt x="2173" y="1812"/>
                </a:lnTo>
                <a:lnTo>
                  <a:pt x="2173" y="1813"/>
                </a:lnTo>
                <a:lnTo>
                  <a:pt x="2127" y="1813"/>
                </a:lnTo>
                <a:lnTo>
                  <a:pt x="2127" y="1813"/>
                </a:lnTo>
                <a:lnTo>
                  <a:pt x="2135" y="1812"/>
                </a:lnTo>
                <a:lnTo>
                  <a:pt x="2135" y="1812"/>
                </a:lnTo>
                <a:lnTo>
                  <a:pt x="2146" y="1810"/>
                </a:lnTo>
                <a:lnTo>
                  <a:pt x="2156" y="1806"/>
                </a:lnTo>
                <a:lnTo>
                  <a:pt x="2166" y="1802"/>
                </a:lnTo>
                <a:lnTo>
                  <a:pt x="2169" y="1802"/>
                </a:lnTo>
                <a:close/>
                <a:moveTo>
                  <a:pt x="2141" y="1656"/>
                </a:moveTo>
                <a:lnTo>
                  <a:pt x="2148" y="1652"/>
                </a:lnTo>
                <a:lnTo>
                  <a:pt x="2148" y="1652"/>
                </a:lnTo>
                <a:lnTo>
                  <a:pt x="2149" y="1656"/>
                </a:lnTo>
                <a:lnTo>
                  <a:pt x="2149" y="1660"/>
                </a:lnTo>
                <a:lnTo>
                  <a:pt x="2149" y="1665"/>
                </a:lnTo>
                <a:lnTo>
                  <a:pt x="2149" y="1665"/>
                </a:lnTo>
                <a:lnTo>
                  <a:pt x="2147" y="1671"/>
                </a:lnTo>
                <a:lnTo>
                  <a:pt x="2147" y="1676"/>
                </a:lnTo>
                <a:lnTo>
                  <a:pt x="2146" y="1685"/>
                </a:lnTo>
                <a:lnTo>
                  <a:pt x="2147" y="1688"/>
                </a:lnTo>
                <a:lnTo>
                  <a:pt x="2136" y="1686"/>
                </a:lnTo>
                <a:lnTo>
                  <a:pt x="2127" y="1685"/>
                </a:lnTo>
                <a:lnTo>
                  <a:pt x="2125" y="1680"/>
                </a:lnTo>
                <a:lnTo>
                  <a:pt x="2141" y="1656"/>
                </a:lnTo>
                <a:close/>
                <a:moveTo>
                  <a:pt x="2091" y="1720"/>
                </a:moveTo>
                <a:lnTo>
                  <a:pt x="2091" y="1720"/>
                </a:lnTo>
                <a:lnTo>
                  <a:pt x="2096" y="1718"/>
                </a:lnTo>
                <a:lnTo>
                  <a:pt x="2098" y="1716"/>
                </a:lnTo>
                <a:lnTo>
                  <a:pt x="2099" y="1712"/>
                </a:lnTo>
                <a:lnTo>
                  <a:pt x="2103" y="1712"/>
                </a:lnTo>
                <a:lnTo>
                  <a:pt x="2105" y="1713"/>
                </a:lnTo>
                <a:lnTo>
                  <a:pt x="2112" y="1718"/>
                </a:lnTo>
                <a:lnTo>
                  <a:pt x="2112" y="1718"/>
                </a:lnTo>
                <a:lnTo>
                  <a:pt x="2112" y="1722"/>
                </a:lnTo>
                <a:lnTo>
                  <a:pt x="2112" y="1730"/>
                </a:lnTo>
                <a:lnTo>
                  <a:pt x="2112" y="1730"/>
                </a:lnTo>
                <a:lnTo>
                  <a:pt x="2113" y="1733"/>
                </a:lnTo>
                <a:lnTo>
                  <a:pt x="2117" y="1735"/>
                </a:lnTo>
                <a:lnTo>
                  <a:pt x="2120" y="1739"/>
                </a:lnTo>
                <a:lnTo>
                  <a:pt x="2120" y="1739"/>
                </a:lnTo>
                <a:lnTo>
                  <a:pt x="2114" y="1741"/>
                </a:lnTo>
                <a:lnTo>
                  <a:pt x="2110" y="1746"/>
                </a:lnTo>
                <a:lnTo>
                  <a:pt x="2102" y="1754"/>
                </a:lnTo>
                <a:lnTo>
                  <a:pt x="2097" y="1761"/>
                </a:lnTo>
                <a:lnTo>
                  <a:pt x="2096" y="1763"/>
                </a:lnTo>
                <a:lnTo>
                  <a:pt x="2096" y="1763"/>
                </a:lnTo>
                <a:lnTo>
                  <a:pt x="2092" y="1771"/>
                </a:lnTo>
                <a:lnTo>
                  <a:pt x="2082" y="1796"/>
                </a:lnTo>
                <a:lnTo>
                  <a:pt x="2082" y="1796"/>
                </a:lnTo>
                <a:lnTo>
                  <a:pt x="2082" y="1802"/>
                </a:lnTo>
                <a:lnTo>
                  <a:pt x="2083" y="1806"/>
                </a:lnTo>
                <a:lnTo>
                  <a:pt x="2087" y="1811"/>
                </a:lnTo>
                <a:lnTo>
                  <a:pt x="2089" y="1813"/>
                </a:lnTo>
                <a:lnTo>
                  <a:pt x="2078" y="1813"/>
                </a:lnTo>
                <a:lnTo>
                  <a:pt x="2078" y="1717"/>
                </a:lnTo>
                <a:lnTo>
                  <a:pt x="2078" y="1717"/>
                </a:lnTo>
                <a:lnTo>
                  <a:pt x="2081" y="1719"/>
                </a:lnTo>
                <a:lnTo>
                  <a:pt x="2084" y="1720"/>
                </a:lnTo>
                <a:lnTo>
                  <a:pt x="2088" y="1720"/>
                </a:lnTo>
                <a:lnTo>
                  <a:pt x="2091" y="1720"/>
                </a:lnTo>
                <a:lnTo>
                  <a:pt x="2091" y="1720"/>
                </a:lnTo>
                <a:close/>
                <a:moveTo>
                  <a:pt x="2053" y="1680"/>
                </a:moveTo>
                <a:lnTo>
                  <a:pt x="2051" y="1688"/>
                </a:lnTo>
                <a:lnTo>
                  <a:pt x="2063" y="1694"/>
                </a:lnTo>
                <a:lnTo>
                  <a:pt x="2063" y="1694"/>
                </a:lnTo>
                <a:lnTo>
                  <a:pt x="2077" y="1696"/>
                </a:lnTo>
                <a:lnTo>
                  <a:pt x="2077" y="1696"/>
                </a:lnTo>
                <a:lnTo>
                  <a:pt x="2081" y="1697"/>
                </a:lnTo>
                <a:lnTo>
                  <a:pt x="2082" y="1697"/>
                </a:lnTo>
                <a:lnTo>
                  <a:pt x="2076" y="1704"/>
                </a:lnTo>
                <a:lnTo>
                  <a:pt x="2076" y="1704"/>
                </a:lnTo>
                <a:lnTo>
                  <a:pt x="2076" y="1704"/>
                </a:lnTo>
                <a:lnTo>
                  <a:pt x="2048" y="1704"/>
                </a:lnTo>
                <a:lnTo>
                  <a:pt x="2048" y="1680"/>
                </a:lnTo>
                <a:lnTo>
                  <a:pt x="2053" y="1680"/>
                </a:lnTo>
                <a:close/>
                <a:moveTo>
                  <a:pt x="2008" y="1602"/>
                </a:moveTo>
                <a:lnTo>
                  <a:pt x="2043" y="1602"/>
                </a:lnTo>
                <a:lnTo>
                  <a:pt x="2043" y="1608"/>
                </a:lnTo>
                <a:lnTo>
                  <a:pt x="2008" y="1608"/>
                </a:lnTo>
                <a:lnTo>
                  <a:pt x="2008" y="1602"/>
                </a:lnTo>
                <a:close/>
                <a:moveTo>
                  <a:pt x="2008" y="1614"/>
                </a:moveTo>
                <a:lnTo>
                  <a:pt x="2043" y="1614"/>
                </a:lnTo>
                <a:lnTo>
                  <a:pt x="2043" y="1664"/>
                </a:lnTo>
                <a:lnTo>
                  <a:pt x="2008" y="1664"/>
                </a:lnTo>
                <a:lnTo>
                  <a:pt x="2008" y="1614"/>
                </a:lnTo>
                <a:close/>
                <a:moveTo>
                  <a:pt x="2008" y="1669"/>
                </a:moveTo>
                <a:lnTo>
                  <a:pt x="2043" y="1669"/>
                </a:lnTo>
                <a:lnTo>
                  <a:pt x="2043" y="1674"/>
                </a:lnTo>
                <a:lnTo>
                  <a:pt x="2008" y="1674"/>
                </a:lnTo>
                <a:lnTo>
                  <a:pt x="2008" y="1669"/>
                </a:lnTo>
                <a:close/>
                <a:moveTo>
                  <a:pt x="2008" y="1680"/>
                </a:moveTo>
                <a:lnTo>
                  <a:pt x="2043" y="1680"/>
                </a:lnTo>
                <a:lnTo>
                  <a:pt x="2043" y="1704"/>
                </a:lnTo>
                <a:lnTo>
                  <a:pt x="2008" y="1704"/>
                </a:lnTo>
                <a:lnTo>
                  <a:pt x="2008" y="1680"/>
                </a:lnTo>
                <a:close/>
                <a:moveTo>
                  <a:pt x="1828" y="1462"/>
                </a:moveTo>
                <a:lnTo>
                  <a:pt x="1862" y="1462"/>
                </a:lnTo>
                <a:lnTo>
                  <a:pt x="1862" y="1468"/>
                </a:lnTo>
                <a:lnTo>
                  <a:pt x="1828" y="1468"/>
                </a:lnTo>
                <a:lnTo>
                  <a:pt x="1828" y="1462"/>
                </a:lnTo>
                <a:close/>
                <a:moveTo>
                  <a:pt x="1828" y="1473"/>
                </a:moveTo>
                <a:lnTo>
                  <a:pt x="1862" y="1473"/>
                </a:lnTo>
                <a:lnTo>
                  <a:pt x="1862" y="1522"/>
                </a:lnTo>
                <a:lnTo>
                  <a:pt x="1828" y="1522"/>
                </a:lnTo>
                <a:lnTo>
                  <a:pt x="1828" y="1473"/>
                </a:lnTo>
                <a:close/>
                <a:moveTo>
                  <a:pt x="1828" y="1528"/>
                </a:moveTo>
                <a:lnTo>
                  <a:pt x="1862" y="1528"/>
                </a:lnTo>
                <a:lnTo>
                  <a:pt x="1862" y="1534"/>
                </a:lnTo>
                <a:lnTo>
                  <a:pt x="1828" y="1534"/>
                </a:lnTo>
                <a:lnTo>
                  <a:pt x="1828" y="1528"/>
                </a:lnTo>
                <a:close/>
                <a:moveTo>
                  <a:pt x="1828" y="1540"/>
                </a:moveTo>
                <a:lnTo>
                  <a:pt x="1862" y="1540"/>
                </a:lnTo>
                <a:lnTo>
                  <a:pt x="1862" y="1590"/>
                </a:lnTo>
                <a:lnTo>
                  <a:pt x="1828" y="1590"/>
                </a:lnTo>
                <a:lnTo>
                  <a:pt x="1828" y="1540"/>
                </a:lnTo>
                <a:close/>
                <a:moveTo>
                  <a:pt x="1828" y="1595"/>
                </a:moveTo>
                <a:lnTo>
                  <a:pt x="1862" y="1595"/>
                </a:lnTo>
                <a:lnTo>
                  <a:pt x="1862" y="1601"/>
                </a:lnTo>
                <a:lnTo>
                  <a:pt x="1828" y="1601"/>
                </a:lnTo>
                <a:lnTo>
                  <a:pt x="1828" y="1595"/>
                </a:lnTo>
                <a:close/>
                <a:moveTo>
                  <a:pt x="1828" y="1606"/>
                </a:moveTo>
                <a:lnTo>
                  <a:pt x="1862" y="1606"/>
                </a:lnTo>
                <a:lnTo>
                  <a:pt x="1862" y="1656"/>
                </a:lnTo>
                <a:lnTo>
                  <a:pt x="1828" y="1656"/>
                </a:lnTo>
                <a:lnTo>
                  <a:pt x="1828" y="1606"/>
                </a:lnTo>
                <a:close/>
                <a:moveTo>
                  <a:pt x="1828" y="1661"/>
                </a:moveTo>
                <a:lnTo>
                  <a:pt x="1862" y="1661"/>
                </a:lnTo>
                <a:lnTo>
                  <a:pt x="1862" y="1667"/>
                </a:lnTo>
                <a:lnTo>
                  <a:pt x="1828" y="1667"/>
                </a:lnTo>
                <a:lnTo>
                  <a:pt x="1828" y="1661"/>
                </a:lnTo>
                <a:close/>
                <a:moveTo>
                  <a:pt x="1828" y="1673"/>
                </a:moveTo>
                <a:lnTo>
                  <a:pt x="1862" y="1673"/>
                </a:lnTo>
                <a:lnTo>
                  <a:pt x="1862" y="1723"/>
                </a:lnTo>
                <a:lnTo>
                  <a:pt x="1828" y="1723"/>
                </a:lnTo>
                <a:lnTo>
                  <a:pt x="1828" y="1673"/>
                </a:lnTo>
                <a:close/>
                <a:moveTo>
                  <a:pt x="1828" y="1729"/>
                </a:moveTo>
                <a:lnTo>
                  <a:pt x="1862" y="1729"/>
                </a:lnTo>
                <a:lnTo>
                  <a:pt x="1862" y="1733"/>
                </a:lnTo>
                <a:lnTo>
                  <a:pt x="1828" y="1733"/>
                </a:lnTo>
                <a:lnTo>
                  <a:pt x="1828" y="1729"/>
                </a:lnTo>
                <a:close/>
                <a:moveTo>
                  <a:pt x="1828" y="1739"/>
                </a:moveTo>
                <a:lnTo>
                  <a:pt x="1862" y="1739"/>
                </a:lnTo>
                <a:lnTo>
                  <a:pt x="1862" y="1753"/>
                </a:lnTo>
                <a:lnTo>
                  <a:pt x="1828" y="1753"/>
                </a:lnTo>
                <a:lnTo>
                  <a:pt x="1828" y="1739"/>
                </a:lnTo>
                <a:close/>
                <a:moveTo>
                  <a:pt x="1625" y="1602"/>
                </a:moveTo>
                <a:lnTo>
                  <a:pt x="1660" y="1602"/>
                </a:lnTo>
                <a:lnTo>
                  <a:pt x="1660" y="1608"/>
                </a:lnTo>
                <a:lnTo>
                  <a:pt x="1625" y="1608"/>
                </a:lnTo>
                <a:lnTo>
                  <a:pt x="1625" y="1602"/>
                </a:lnTo>
                <a:close/>
                <a:moveTo>
                  <a:pt x="1625" y="1614"/>
                </a:moveTo>
                <a:lnTo>
                  <a:pt x="1660" y="1614"/>
                </a:lnTo>
                <a:lnTo>
                  <a:pt x="1660" y="1664"/>
                </a:lnTo>
                <a:lnTo>
                  <a:pt x="1625" y="1664"/>
                </a:lnTo>
                <a:lnTo>
                  <a:pt x="1625" y="1614"/>
                </a:lnTo>
                <a:close/>
                <a:moveTo>
                  <a:pt x="1625" y="1669"/>
                </a:moveTo>
                <a:lnTo>
                  <a:pt x="1660" y="1669"/>
                </a:lnTo>
                <a:lnTo>
                  <a:pt x="1660" y="1674"/>
                </a:lnTo>
                <a:lnTo>
                  <a:pt x="1625" y="1674"/>
                </a:lnTo>
                <a:lnTo>
                  <a:pt x="1625" y="1669"/>
                </a:lnTo>
                <a:close/>
                <a:moveTo>
                  <a:pt x="1625" y="1680"/>
                </a:moveTo>
                <a:lnTo>
                  <a:pt x="1660" y="1680"/>
                </a:lnTo>
                <a:lnTo>
                  <a:pt x="1660" y="1713"/>
                </a:lnTo>
                <a:lnTo>
                  <a:pt x="1625" y="1713"/>
                </a:lnTo>
                <a:lnTo>
                  <a:pt x="1625" y="1680"/>
                </a:lnTo>
                <a:close/>
                <a:moveTo>
                  <a:pt x="1503" y="1813"/>
                </a:moveTo>
                <a:lnTo>
                  <a:pt x="1515" y="1800"/>
                </a:lnTo>
                <a:lnTo>
                  <a:pt x="1515" y="1813"/>
                </a:lnTo>
                <a:lnTo>
                  <a:pt x="1503" y="1813"/>
                </a:lnTo>
                <a:close/>
                <a:moveTo>
                  <a:pt x="1332" y="787"/>
                </a:moveTo>
                <a:lnTo>
                  <a:pt x="1332" y="787"/>
                </a:lnTo>
                <a:lnTo>
                  <a:pt x="1335" y="782"/>
                </a:lnTo>
                <a:lnTo>
                  <a:pt x="1335" y="779"/>
                </a:lnTo>
                <a:lnTo>
                  <a:pt x="1335" y="774"/>
                </a:lnTo>
                <a:lnTo>
                  <a:pt x="1335" y="774"/>
                </a:lnTo>
                <a:lnTo>
                  <a:pt x="1335" y="766"/>
                </a:lnTo>
                <a:lnTo>
                  <a:pt x="1335" y="760"/>
                </a:lnTo>
                <a:lnTo>
                  <a:pt x="1336" y="753"/>
                </a:lnTo>
                <a:lnTo>
                  <a:pt x="1336" y="753"/>
                </a:lnTo>
                <a:lnTo>
                  <a:pt x="1338" y="747"/>
                </a:lnTo>
                <a:lnTo>
                  <a:pt x="1339" y="743"/>
                </a:lnTo>
                <a:lnTo>
                  <a:pt x="1339" y="738"/>
                </a:lnTo>
                <a:lnTo>
                  <a:pt x="1339" y="738"/>
                </a:lnTo>
                <a:lnTo>
                  <a:pt x="1338" y="731"/>
                </a:lnTo>
                <a:lnTo>
                  <a:pt x="1338" y="722"/>
                </a:lnTo>
                <a:lnTo>
                  <a:pt x="1338" y="710"/>
                </a:lnTo>
                <a:lnTo>
                  <a:pt x="1342" y="658"/>
                </a:lnTo>
                <a:lnTo>
                  <a:pt x="1342" y="658"/>
                </a:lnTo>
                <a:lnTo>
                  <a:pt x="1345" y="648"/>
                </a:lnTo>
                <a:lnTo>
                  <a:pt x="1347" y="638"/>
                </a:lnTo>
                <a:lnTo>
                  <a:pt x="1347" y="633"/>
                </a:lnTo>
                <a:lnTo>
                  <a:pt x="1347" y="633"/>
                </a:lnTo>
                <a:lnTo>
                  <a:pt x="1350" y="627"/>
                </a:lnTo>
                <a:lnTo>
                  <a:pt x="1352" y="619"/>
                </a:lnTo>
                <a:lnTo>
                  <a:pt x="1356" y="611"/>
                </a:lnTo>
                <a:lnTo>
                  <a:pt x="1357" y="605"/>
                </a:lnTo>
                <a:lnTo>
                  <a:pt x="1357" y="605"/>
                </a:lnTo>
                <a:lnTo>
                  <a:pt x="1358" y="573"/>
                </a:lnTo>
                <a:lnTo>
                  <a:pt x="1358" y="573"/>
                </a:lnTo>
                <a:lnTo>
                  <a:pt x="1360" y="568"/>
                </a:lnTo>
                <a:lnTo>
                  <a:pt x="1362" y="564"/>
                </a:lnTo>
                <a:lnTo>
                  <a:pt x="1364" y="563"/>
                </a:lnTo>
                <a:lnTo>
                  <a:pt x="1366" y="563"/>
                </a:lnTo>
                <a:lnTo>
                  <a:pt x="1366" y="563"/>
                </a:lnTo>
                <a:lnTo>
                  <a:pt x="1368" y="564"/>
                </a:lnTo>
                <a:lnTo>
                  <a:pt x="1369" y="565"/>
                </a:lnTo>
                <a:lnTo>
                  <a:pt x="1372" y="572"/>
                </a:lnTo>
                <a:lnTo>
                  <a:pt x="1372" y="572"/>
                </a:lnTo>
                <a:lnTo>
                  <a:pt x="1387" y="611"/>
                </a:lnTo>
                <a:lnTo>
                  <a:pt x="1387" y="611"/>
                </a:lnTo>
                <a:lnTo>
                  <a:pt x="1389" y="646"/>
                </a:lnTo>
                <a:lnTo>
                  <a:pt x="1389" y="646"/>
                </a:lnTo>
                <a:lnTo>
                  <a:pt x="1393" y="656"/>
                </a:lnTo>
                <a:lnTo>
                  <a:pt x="1395" y="663"/>
                </a:lnTo>
                <a:lnTo>
                  <a:pt x="1398" y="670"/>
                </a:lnTo>
                <a:lnTo>
                  <a:pt x="1398" y="670"/>
                </a:lnTo>
                <a:lnTo>
                  <a:pt x="1400" y="679"/>
                </a:lnTo>
                <a:lnTo>
                  <a:pt x="1401" y="695"/>
                </a:lnTo>
                <a:lnTo>
                  <a:pt x="1401" y="695"/>
                </a:lnTo>
                <a:lnTo>
                  <a:pt x="1401" y="753"/>
                </a:lnTo>
                <a:lnTo>
                  <a:pt x="1401" y="753"/>
                </a:lnTo>
                <a:lnTo>
                  <a:pt x="1403" y="757"/>
                </a:lnTo>
                <a:lnTo>
                  <a:pt x="1405" y="760"/>
                </a:lnTo>
                <a:lnTo>
                  <a:pt x="1405" y="763"/>
                </a:lnTo>
                <a:lnTo>
                  <a:pt x="1405" y="763"/>
                </a:lnTo>
                <a:lnTo>
                  <a:pt x="1402" y="772"/>
                </a:lnTo>
                <a:lnTo>
                  <a:pt x="1401" y="775"/>
                </a:lnTo>
                <a:lnTo>
                  <a:pt x="1401" y="780"/>
                </a:lnTo>
                <a:lnTo>
                  <a:pt x="1401" y="780"/>
                </a:lnTo>
                <a:lnTo>
                  <a:pt x="1403" y="788"/>
                </a:lnTo>
                <a:lnTo>
                  <a:pt x="1405" y="792"/>
                </a:lnTo>
                <a:lnTo>
                  <a:pt x="1405" y="798"/>
                </a:lnTo>
                <a:lnTo>
                  <a:pt x="1332" y="798"/>
                </a:lnTo>
                <a:lnTo>
                  <a:pt x="1332" y="798"/>
                </a:lnTo>
                <a:lnTo>
                  <a:pt x="1332" y="787"/>
                </a:lnTo>
                <a:lnTo>
                  <a:pt x="1332" y="787"/>
                </a:lnTo>
                <a:close/>
                <a:moveTo>
                  <a:pt x="1024" y="348"/>
                </a:moveTo>
                <a:lnTo>
                  <a:pt x="1058" y="348"/>
                </a:lnTo>
                <a:lnTo>
                  <a:pt x="1058" y="352"/>
                </a:lnTo>
                <a:lnTo>
                  <a:pt x="1024" y="352"/>
                </a:lnTo>
                <a:lnTo>
                  <a:pt x="1024" y="348"/>
                </a:lnTo>
                <a:close/>
                <a:moveTo>
                  <a:pt x="1024" y="357"/>
                </a:moveTo>
                <a:lnTo>
                  <a:pt x="1058" y="357"/>
                </a:lnTo>
                <a:lnTo>
                  <a:pt x="1058" y="396"/>
                </a:lnTo>
                <a:lnTo>
                  <a:pt x="1024" y="396"/>
                </a:lnTo>
                <a:lnTo>
                  <a:pt x="1024" y="357"/>
                </a:lnTo>
                <a:close/>
                <a:moveTo>
                  <a:pt x="1024" y="401"/>
                </a:moveTo>
                <a:lnTo>
                  <a:pt x="1058" y="401"/>
                </a:lnTo>
                <a:lnTo>
                  <a:pt x="1058" y="405"/>
                </a:lnTo>
                <a:lnTo>
                  <a:pt x="1024" y="405"/>
                </a:lnTo>
                <a:lnTo>
                  <a:pt x="1024" y="401"/>
                </a:lnTo>
                <a:close/>
                <a:moveTo>
                  <a:pt x="1024" y="410"/>
                </a:moveTo>
                <a:lnTo>
                  <a:pt x="1058" y="410"/>
                </a:lnTo>
                <a:lnTo>
                  <a:pt x="1058" y="450"/>
                </a:lnTo>
                <a:lnTo>
                  <a:pt x="1024" y="450"/>
                </a:lnTo>
                <a:lnTo>
                  <a:pt x="1024" y="410"/>
                </a:lnTo>
                <a:close/>
                <a:moveTo>
                  <a:pt x="1024" y="454"/>
                </a:moveTo>
                <a:lnTo>
                  <a:pt x="1058" y="454"/>
                </a:lnTo>
                <a:lnTo>
                  <a:pt x="1058" y="459"/>
                </a:lnTo>
                <a:lnTo>
                  <a:pt x="1024" y="459"/>
                </a:lnTo>
                <a:lnTo>
                  <a:pt x="1024" y="454"/>
                </a:lnTo>
                <a:close/>
                <a:moveTo>
                  <a:pt x="1024" y="463"/>
                </a:moveTo>
                <a:lnTo>
                  <a:pt x="1058" y="463"/>
                </a:lnTo>
                <a:lnTo>
                  <a:pt x="1058" y="503"/>
                </a:lnTo>
                <a:lnTo>
                  <a:pt x="1024" y="503"/>
                </a:lnTo>
                <a:lnTo>
                  <a:pt x="1024" y="463"/>
                </a:lnTo>
                <a:close/>
                <a:moveTo>
                  <a:pt x="1024" y="507"/>
                </a:moveTo>
                <a:lnTo>
                  <a:pt x="1058" y="507"/>
                </a:lnTo>
                <a:lnTo>
                  <a:pt x="1058" y="512"/>
                </a:lnTo>
                <a:lnTo>
                  <a:pt x="1024" y="512"/>
                </a:lnTo>
                <a:lnTo>
                  <a:pt x="1024" y="507"/>
                </a:lnTo>
                <a:close/>
                <a:moveTo>
                  <a:pt x="1024" y="517"/>
                </a:moveTo>
                <a:lnTo>
                  <a:pt x="1058" y="517"/>
                </a:lnTo>
                <a:lnTo>
                  <a:pt x="1058" y="556"/>
                </a:lnTo>
                <a:lnTo>
                  <a:pt x="1024" y="556"/>
                </a:lnTo>
                <a:lnTo>
                  <a:pt x="1024" y="517"/>
                </a:lnTo>
                <a:close/>
                <a:moveTo>
                  <a:pt x="1024" y="561"/>
                </a:moveTo>
                <a:lnTo>
                  <a:pt x="1058" y="561"/>
                </a:lnTo>
                <a:lnTo>
                  <a:pt x="1058" y="565"/>
                </a:lnTo>
                <a:lnTo>
                  <a:pt x="1024" y="565"/>
                </a:lnTo>
                <a:lnTo>
                  <a:pt x="1024" y="561"/>
                </a:lnTo>
                <a:close/>
                <a:moveTo>
                  <a:pt x="1024" y="570"/>
                </a:moveTo>
                <a:lnTo>
                  <a:pt x="1058" y="570"/>
                </a:lnTo>
                <a:lnTo>
                  <a:pt x="1058" y="609"/>
                </a:lnTo>
                <a:lnTo>
                  <a:pt x="1024" y="609"/>
                </a:lnTo>
                <a:lnTo>
                  <a:pt x="1024" y="570"/>
                </a:lnTo>
                <a:close/>
                <a:moveTo>
                  <a:pt x="1024" y="614"/>
                </a:moveTo>
                <a:lnTo>
                  <a:pt x="1058" y="614"/>
                </a:lnTo>
                <a:lnTo>
                  <a:pt x="1058" y="619"/>
                </a:lnTo>
                <a:lnTo>
                  <a:pt x="1024" y="619"/>
                </a:lnTo>
                <a:lnTo>
                  <a:pt x="1024" y="614"/>
                </a:lnTo>
                <a:close/>
                <a:moveTo>
                  <a:pt x="1024" y="623"/>
                </a:moveTo>
                <a:lnTo>
                  <a:pt x="1058" y="623"/>
                </a:lnTo>
                <a:lnTo>
                  <a:pt x="1058" y="663"/>
                </a:lnTo>
                <a:lnTo>
                  <a:pt x="1024" y="663"/>
                </a:lnTo>
                <a:lnTo>
                  <a:pt x="1024" y="623"/>
                </a:lnTo>
                <a:close/>
                <a:moveTo>
                  <a:pt x="1024" y="667"/>
                </a:moveTo>
                <a:lnTo>
                  <a:pt x="1058" y="667"/>
                </a:lnTo>
                <a:lnTo>
                  <a:pt x="1058" y="672"/>
                </a:lnTo>
                <a:lnTo>
                  <a:pt x="1024" y="672"/>
                </a:lnTo>
                <a:lnTo>
                  <a:pt x="1024" y="667"/>
                </a:lnTo>
                <a:close/>
                <a:moveTo>
                  <a:pt x="1024" y="677"/>
                </a:moveTo>
                <a:lnTo>
                  <a:pt x="1058" y="677"/>
                </a:lnTo>
                <a:lnTo>
                  <a:pt x="1058" y="716"/>
                </a:lnTo>
                <a:lnTo>
                  <a:pt x="1024" y="716"/>
                </a:lnTo>
                <a:lnTo>
                  <a:pt x="1024" y="677"/>
                </a:lnTo>
                <a:close/>
                <a:moveTo>
                  <a:pt x="1024" y="721"/>
                </a:moveTo>
                <a:lnTo>
                  <a:pt x="1058" y="721"/>
                </a:lnTo>
                <a:lnTo>
                  <a:pt x="1058" y="725"/>
                </a:lnTo>
                <a:lnTo>
                  <a:pt x="1024" y="725"/>
                </a:lnTo>
                <a:lnTo>
                  <a:pt x="1024" y="721"/>
                </a:lnTo>
                <a:close/>
                <a:moveTo>
                  <a:pt x="1024" y="730"/>
                </a:moveTo>
                <a:lnTo>
                  <a:pt x="1058" y="730"/>
                </a:lnTo>
                <a:lnTo>
                  <a:pt x="1058" y="743"/>
                </a:lnTo>
                <a:lnTo>
                  <a:pt x="1024" y="743"/>
                </a:lnTo>
                <a:lnTo>
                  <a:pt x="1024" y="730"/>
                </a:lnTo>
                <a:close/>
                <a:moveTo>
                  <a:pt x="802" y="509"/>
                </a:moveTo>
                <a:lnTo>
                  <a:pt x="835" y="509"/>
                </a:lnTo>
                <a:lnTo>
                  <a:pt x="835" y="513"/>
                </a:lnTo>
                <a:lnTo>
                  <a:pt x="802" y="513"/>
                </a:lnTo>
                <a:lnTo>
                  <a:pt x="802" y="509"/>
                </a:lnTo>
                <a:close/>
                <a:moveTo>
                  <a:pt x="802" y="518"/>
                </a:moveTo>
                <a:lnTo>
                  <a:pt x="835" y="518"/>
                </a:lnTo>
                <a:lnTo>
                  <a:pt x="835" y="557"/>
                </a:lnTo>
                <a:lnTo>
                  <a:pt x="802" y="557"/>
                </a:lnTo>
                <a:lnTo>
                  <a:pt x="802" y="518"/>
                </a:lnTo>
                <a:close/>
                <a:moveTo>
                  <a:pt x="802" y="562"/>
                </a:moveTo>
                <a:lnTo>
                  <a:pt x="835" y="562"/>
                </a:lnTo>
                <a:lnTo>
                  <a:pt x="835" y="567"/>
                </a:lnTo>
                <a:lnTo>
                  <a:pt x="802" y="567"/>
                </a:lnTo>
                <a:lnTo>
                  <a:pt x="802" y="562"/>
                </a:lnTo>
                <a:close/>
                <a:moveTo>
                  <a:pt x="802" y="571"/>
                </a:moveTo>
                <a:lnTo>
                  <a:pt x="835" y="571"/>
                </a:lnTo>
                <a:lnTo>
                  <a:pt x="835" y="611"/>
                </a:lnTo>
                <a:lnTo>
                  <a:pt x="802" y="611"/>
                </a:lnTo>
                <a:lnTo>
                  <a:pt x="802" y="571"/>
                </a:lnTo>
                <a:close/>
                <a:moveTo>
                  <a:pt x="802" y="615"/>
                </a:moveTo>
                <a:lnTo>
                  <a:pt x="835" y="615"/>
                </a:lnTo>
                <a:lnTo>
                  <a:pt x="835" y="620"/>
                </a:lnTo>
                <a:lnTo>
                  <a:pt x="802" y="620"/>
                </a:lnTo>
                <a:lnTo>
                  <a:pt x="802" y="615"/>
                </a:lnTo>
                <a:close/>
                <a:moveTo>
                  <a:pt x="802" y="624"/>
                </a:moveTo>
                <a:lnTo>
                  <a:pt x="835" y="624"/>
                </a:lnTo>
                <a:lnTo>
                  <a:pt x="835" y="664"/>
                </a:lnTo>
                <a:lnTo>
                  <a:pt x="802" y="664"/>
                </a:lnTo>
                <a:lnTo>
                  <a:pt x="802" y="624"/>
                </a:lnTo>
                <a:close/>
                <a:moveTo>
                  <a:pt x="802" y="668"/>
                </a:moveTo>
                <a:lnTo>
                  <a:pt x="835" y="668"/>
                </a:lnTo>
                <a:lnTo>
                  <a:pt x="835" y="673"/>
                </a:lnTo>
                <a:lnTo>
                  <a:pt x="802" y="673"/>
                </a:lnTo>
                <a:lnTo>
                  <a:pt x="802" y="668"/>
                </a:lnTo>
                <a:close/>
                <a:moveTo>
                  <a:pt x="802" y="678"/>
                </a:moveTo>
                <a:lnTo>
                  <a:pt x="835" y="678"/>
                </a:lnTo>
                <a:lnTo>
                  <a:pt x="835" y="717"/>
                </a:lnTo>
                <a:lnTo>
                  <a:pt x="802" y="717"/>
                </a:lnTo>
                <a:lnTo>
                  <a:pt x="802" y="678"/>
                </a:lnTo>
                <a:close/>
                <a:moveTo>
                  <a:pt x="802" y="722"/>
                </a:moveTo>
                <a:lnTo>
                  <a:pt x="835" y="722"/>
                </a:lnTo>
                <a:lnTo>
                  <a:pt x="835" y="726"/>
                </a:lnTo>
                <a:lnTo>
                  <a:pt x="802" y="726"/>
                </a:lnTo>
                <a:lnTo>
                  <a:pt x="802" y="722"/>
                </a:lnTo>
                <a:close/>
                <a:moveTo>
                  <a:pt x="802" y="731"/>
                </a:moveTo>
                <a:lnTo>
                  <a:pt x="835" y="731"/>
                </a:lnTo>
                <a:lnTo>
                  <a:pt x="835" y="743"/>
                </a:lnTo>
                <a:lnTo>
                  <a:pt x="802" y="743"/>
                </a:lnTo>
                <a:lnTo>
                  <a:pt x="802" y="731"/>
                </a:lnTo>
                <a:close/>
                <a:moveTo>
                  <a:pt x="1435" y="1042"/>
                </a:moveTo>
                <a:lnTo>
                  <a:pt x="1435" y="1813"/>
                </a:lnTo>
                <a:lnTo>
                  <a:pt x="1416" y="1813"/>
                </a:lnTo>
                <a:lnTo>
                  <a:pt x="1416" y="2089"/>
                </a:lnTo>
                <a:lnTo>
                  <a:pt x="1305" y="2089"/>
                </a:lnTo>
                <a:lnTo>
                  <a:pt x="1305" y="2089"/>
                </a:lnTo>
                <a:lnTo>
                  <a:pt x="1302" y="2080"/>
                </a:lnTo>
                <a:lnTo>
                  <a:pt x="1301" y="2076"/>
                </a:lnTo>
                <a:lnTo>
                  <a:pt x="1301" y="2076"/>
                </a:lnTo>
                <a:lnTo>
                  <a:pt x="1299" y="2067"/>
                </a:lnTo>
                <a:lnTo>
                  <a:pt x="1296" y="2060"/>
                </a:lnTo>
                <a:lnTo>
                  <a:pt x="1295" y="2055"/>
                </a:lnTo>
                <a:lnTo>
                  <a:pt x="1295" y="2055"/>
                </a:lnTo>
                <a:lnTo>
                  <a:pt x="1294" y="2054"/>
                </a:lnTo>
                <a:lnTo>
                  <a:pt x="1293" y="2051"/>
                </a:lnTo>
                <a:lnTo>
                  <a:pt x="1293" y="2048"/>
                </a:lnTo>
                <a:lnTo>
                  <a:pt x="1293" y="2048"/>
                </a:lnTo>
                <a:lnTo>
                  <a:pt x="1294" y="2047"/>
                </a:lnTo>
                <a:lnTo>
                  <a:pt x="1294" y="2044"/>
                </a:lnTo>
                <a:lnTo>
                  <a:pt x="1294" y="2039"/>
                </a:lnTo>
                <a:lnTo>
                  <a:pt x="1292" y="2033"/>
                </a:lnTo>
                <a:lnTo>
                  <a:pt x="1292" y="2033"/>
                </a:lnTo>
                <a:lnTo>
                  <a:pt x="1289" y="2024"/>
                </a:lnTo>
                <a:lnTo>
                  <a:pt x="1288" y="2016"/>
                </a:lnTo>
                <a:lnTo>
                  <a:pt x="1288" y="2009"/>
                </a:lnTo>
                <a:lnTo>
                  <a:pt x="1288" y="2009"/>
                </a:lnTo>
                <a:lnTo>
                  <a:pt x="1302" y="1993"/>
                </a:lnTo>
                <a:lnTo>
                  <a:pt x="1302" y="1993"/>
                </a:lnTo>
                <a:lnTo>
                  <a:pt x="1309" y="1986"/>
                </a:lnTo>
                <a:lnTo>
                  <a:pt x="1318" y="1978"/>
                </a:lnTo>
                <a:lnTo>
                  <a:pt x="1329" y="1970"/>
                </a:lnTo>
                <a:lnTo>
                  <a:pt x="1335" y="1967"/>
                </a:lnTo>
                <a:lnTo>
                  <a:pt x="1340" y="1965"/>
                </a:lnTo>
                <a:lnTo>
                  <a:pt x="1340" y="1965"/>
                </a:lnTo>
                <a:lnTo>
                  <a:pt x="1351" y="1961"/>
                </a:lnTo>
                <a:lnTo>
                  <a:pt x="1357" y="1958"/>
                </a:lnTo>
                <a:lnTo>
                  <a:pt x="1364" y="1954"/>
                </a:lnTo>
                <a:lnTo>
                  <a:pt x="1369" y="1949"/>
                </a:lnTo>
                <a:lnTo>
                  <a:pt x="1374" y="1943"/>
                </a:lnTo>
                <a:lnTo>
                  <a:pt x="1379" y="1935"/>
                </a:lnTo>
                <a:lnTo>
                  <a:pt x="1381" y="1927"/>
                </a:lnTo>
                <a:lnTo>
                  <a:pt x="1381" y="1927"/>
                </a:lnTo>
                <a:lnTo>
                  <a:pt x="1380" y="1902"/>
                </a:lnTo>
                <a:lnTo>
                  <a:pt x="1380" y="1891"/>
                </a:lnTo>
                <a:lnTo>
                  <a:pt x="1380" y="1891"/>
                </a:lnTo>
                <a:lnTo>
                  <a:pt x="1379" y="1886"/>
                </a:lnTo>
                <a:lnTo>
                  <a:pt x="1378" y="1883"/>
                </a:lnTo>
                <a:lnTo>
                  <a:pt x="1375" y="1878"/>
                </a:lnTo>
                <a:lnTo>
                  <a:pt x="1375" y="1878"/>
                </a:lnTo>
                <a:lnTo>
                  <a:pt x="1368" y="1864"/>
                </a:lnTo>
                <a:lnTo>
                  <a:pt x="1365" y="1855"/>
                </a:lnTo>
                <a:lnTo>
                  <a:pt x="1365" y="1855"/>
                </a:lnTo>
                <a:lnTo>
                  <a:pt x="1364" y="1851"/>
                </a:lnTo>
                <a:lnTo>
                  <a:pt x="1361" y="1848"/>
                </a:lnTo>
                <a:lnTo>
                  <a:pt x="1359" y="1846"/>
                </a:lnTo>
                <a:lnTo>
                  <a:pt x="1359" y="1846"/>
                </a:lnTo>
                <a:lnTo>
                  <a:pt x="1357" y="1843"/>
                </a:lnTo>
                <a:lnTo>
                  <a:pt x="1356" y="1841"/>
                </a:lnTo>
                <a:lnTo>
                  <a:pt x="1353" y="1837"/>
                </a:lnTo>
                <a:lnTo>
                  <a:pt x="1353" y="1837"/>
                </a:lnTo>
                <a:lnTo>
                  <a:pt x="1346" y="1830"/>
                </a:lnTo>
                <a:lnTo>
                  <a:pt x="1346" y="1830"/>
                </a:lnTo>
                <a:lnTo>
                  <a:pt x="1339" y="1826"/>
                </a:lnTo>
                <a:lnTo>
                  <a:pt x="1339" y="1826"/>
                </a:lnTo>
                <a:lnTo>
                  <a:pt x="1324" y="1812"/>
                </a:lnTo>
                <a:lnTo>
                  <a:pt x="1324" y="1812"/>
                </a:lnTo>
                <a:lnTo>
                  <a:pt x="1309" y="1796"/>
                </a:lnTo>
                <a:lnTo>
                  <a:pt x="1309" y="1796"/>
                </a:lnTo>
                <a:lnTo>
                  <a:pt x="1305" y="1792"/>
                </a:lnTo>
                <a:lnTo>
                  <a:pt x="1299" y="1789"/>
                </a:lnTo>
                <a:lnTo>
                  <a:pt x="1293" y="1786"/>
                </a:lnTo>
                <a:lnTo>
                  <a:pt x="1293" y="1786"/>
                </a:lnTo>
                <a:lnTo>
                  <a:pt x="1281" y="1778"/>
                </a:lnTo>
                <a:lnTo>
                  <a:pt x="1277" y="1776"/>
                </a:lnTo>
                <a:lnTo>
                  <a:pt x="1273" y="1774"/>
                </a:lnTo>
                <a:lnTo>
                  <a:pt x="1273" y="1774"/>
                </a:lnTo>
                <a:lnTo>
                  <a:pt x="1270" y="1773"/>
                </a:lnTo>
                <a:lnTo>
                  <a:pt x="1267" y="1771"/>
                </a:lnTo>
                <a:lnTo>
                  <a:pt x="1264" y="1769"/>
                </a:lnTo>
                <a:lnTo>
                  <a:pt x="1264" y="1769"/>
                </a:lnTo>
                <a:lnTo>
                  <a:pt x="1262" y="1768"/>
                </a:lnTo>
                <a:lnTo>
                  <a:pt x="1256" y="1766"/>
                </a:lnTo>
                <a:lnTo>
                  <a:pt x="1256" y="1766"/>
                </a:lnTo>
                <a:lnTo>
                  <a:pt x="1255" y="1766"/>
                </a:lnTo>
                <a:lnTo>
                  <a:pt x="1254" y="1764"/>
                </a:lnTo>
                <a:lnTo>
                  <a:pt x="1252" y="1761"/>
                </a:lnTo>
                <a:lnTo>
                  <a:pt x="1252" y="1758"/>
                </a:lnTo>
                <a:lnTo>
                  <a:pt x="1252" y="1758"/>
                </a:lnTo>
                <a:lnTo>
                  <a:pt x="1251" y="1749"/>
                </a:lnTo>
                <a:lnTo>
                  <a:pt x="1250" y="1738"/>
                </a:lnTo>
                <a:lnTo>
                  <a:pt x="1250" y="1738"/>
                </a:lnTo>
                <a:lnTo>
                  <a:pt x="1250" y="1735"/>
                </a:lnTo>
                <a:lnTo>
                  <a:pt x="1251" y="1731"/>
                </a:lnTo>
                <a:lnTo>
                  <a:pt x="1251" y="1729"/>
                </a:lnTo>
                <a:lnTo>
                  <a:pt x="1250" y="1726"/>
                </a:lnTo>
                <a:lnTo>
                  <a:pt x="1248" y="1725"/>
                </a:lnTo>
                <a:lnTo>
                  <a:pt x="1243" y="1724"/>
                </a:lnTo>
                <a:lnTo>
                  <a:pt x="1243" y="1724"/>
                </a:lnTo>
                <a:lnTo>
                  <a:pt x="1240" y="1719"/>
                </a:lnTo>
                <a:lnTo>
                  <a:pt x="1237" y="1717"/>
                </a:lnTo>
                <a:lnTo>
                  <a:pt x="1234" y="1715"/>
                </a:lnTo>
                <a:lnTo>
                  <a:pt x="1228" y="1712"/>
                </a:lnTo>
                <a:lnTo>
                  <a:pt x="1222" y="1711"/>
                </a:lnTo>
                <a:lnTo>
                  <a:pt x="1214" y="1710"/>
                </a:lnTo>
                <a:lnTo>
                  <a:pt x="1205" y="1711"/>
                </a:lnTo>
                <a:lnTo>
                  <a:pt x="1205" y="1711"/>
                </a:lnTo>
                <a:lnTo>
                  <a:pt x="1198" y="1713"/>
                </a:lnTo>
                <a:lnTo>
                  <a:pt x="1193" y="1717"/>
                </a:lnTo>
                <a:lnTo>
                  <a:pt x="1189" y="1722"/>
                </a:lnTo>
                <a:lnTo>
                  <a:pt x="1184" y="1727"/>
                </a:lnTo>
                <a:lnTo>
                  <a:pt x="1182" y="1735"/>
                </a:lnTo>
                <a:lnTo>
                  <a:pt x="1179" y="1745"/>
                </a:lnTo>
                <a:lnTo>
                  <a:pt x="1179" y="1756"/>
                </a:lnTo>
                <a:lnTo>
                  <a:pt x="1179" y="1756"/>
                </a:lnTo>
                <a:lnTo>
                  <a:pt x="1183" y="1768"/>
                </a:lnTo>
                <a:lnTo>
                  <a:pt x="1183" y="1768"/>
                </a:lnTo>
                <a:lnTo>
                  <a:pt x="1179" y="1774"/>
                </a:lnTo>
                <a:lnTo>
                  <a:pt x="1177" y="1780"/>
                </a:lnTo>
                <a:lnTo>
                  <a:pt x="1177" y="1782"/>
                </a:lnTo>
                <a:lnTo>
                  <a:pt x="1178" y="1783"/>
                </a:lnTo>
                <a:lnTo>
                  <a:pt x="1178" y="1783"/>
                </a:lnTo>
                <a:lnTo>
                  <a:pt x="1181" y="1784"/>
                </a:lnTo>
                <a:lnTo>
                  <a:pt x="1185" y="1785"/>
                </a:lnTo>
                <a:lnTo>
                  <a:pt x="1191" y="1786"/>
                </a:lnTo>
                <a:lnTo>
                  <a:pt x="1197" y="1785"/>
                </a:lnTo>
                <a:lnTo>
                  <a:pt x="1199" y="1790"/>
                </a:lnTo>
                <a:lnTo>
                  <a:pt x="1199" y="1795"/>
                </a:lnTo>
                <a:lnTo>
                  <a:pt x="1199" y="1795"/>
                </a:lnTo>
                <a:lnTo>
                  <a:pt x="1200" y="1795"/>
                </a:lnTo>
                <a:lnTo>
                  <a:pt x="1201" y="1796"/>
                </a:lnTo>
                <a:lnTo>
                  <a:pt x="1203" y="1795"/>
                </a:lnTo>
                <a:lnTo>
                  <a:pt x="1205" y="1793"/>
                </a:lnTo>
                <a:lnTo>
                  <a:pt x="1206" y="1797"/>
                </a:lnTo>
                <a:lnTo>
                  <a:pt x="1206" y="1797"/>
                </a:lnTo>
                <a:lnTo>
                  <a:pt x="1205" y="1800"/>
                </a:lnTo>
                <a:lnTo>
                  <a:pt x="1201" y="1807"/>
                </a:lnTo>
                <a:lnTo>
                  <a:pt x="1201" y="1807"/>
                </a:lnTo>
                <a:lnTo>
                  <a:pt x="1200" y="1815"/>
                </a:lnTo>
                <a:lnTo>
                  <a:pt x="1198" y="1822"/>
                </a:lnTo>
                <a:lnTo>
                  <a:pt x="1198" y="1822"/>
                </a:lnTo>
                <a:lnTo>
                  <a:pt x="1196" y="1828"/>
                </a:lnTo>
                <a:lnTo>
                  <a:pt x="1193" y="1832"/>
                </a:lnTo>
                <a:lnTo>
                  <a:pt x="1192" y="1833"/>
                </a:lnTo>
                <a:lnTo>
                  <a:pt x="1190" y="1834"/>
                </a:lnTo>
                <a:lnTo>
                  <a:pt x="1190" y="1834"/>
                </a:lnTo>
                <a:lnTo>
                  <a:pt x="1183" y="1828"/>
                </a:lnTo>
                <a:lnTo>
                  <a:pt x="1178" y="1824"/>
                </a:lnTo>
                <a:lnTo>
                  <a:pt x="1175" y="1819"/>
                </a:lnTo>
                <a:lnTo>
                  <a:pt x="1175" y="1819"/>
                </a:lnTo>
                <a:lnTo>
                  <a:pt x="1167" y="1810"/>
                </a:lnTo>
                <a:lnTo>
                  <a:pt x="1163" y="1805"/>
                </a:lnTo>
                <a:lnTo>
                  <a:pt x="1163" y="1805"/>
                </a:lnTo>
                <a:lnTo>
                  <a:pt x="1163" y="1798"/>
                </a:lnTo>
                <a:lnTo>
                  <a:pt x="1162" y="1793"/>
                </a:lnTo>
                <a:lnTo>
                  <a:pt x="1161" y="1790"/>
                </a:lnTo>
                <a:lnTo>
                  <a:pt x="1161" y="1790"/>
                </a:lnTo>
                <a:lnTo>
                  <a:pt x="1161" y="1784"/>
                </a:lnTo>
                <a:lnTo>
                  <a:pt x="1160" y="1781"/>
                </a:lnTo>
                <a:lnTo>
                  <a:pt x="1155" y="1777"/>
                </a:lnTo>
                <a:lnTo>
                  <a:pt x="1155" y="1777"/>
                </a:lnTo>
                <a:lnTo>
                  <a:pt x="1149" y="1777"/>
                </a:lnTo>
                <a:lnTo>
                  <a:pt x="1148" y="1778"/>
                </a:lnTo>
                <a:lnTo>
                  <a:pt x="1147" y="1780"/>
                </a:lnTo>
                <a:lnTo>
                  <a:pt x="1147" y="1781"/>
                </a:lnTo>
                <a:lnTo>
                  <a:pt x="1147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0"/>
                </a:lnTo>
                <a:lnTo>
                  <a:pt x="1142" y="1780"/>
                </a:lnTo>
                <a:lnTo>
                  <a:pt x="1142" y="1780"/>
                </a:lnTo>
                <a:lnTo>
                  <a:pt x="1140" y="1780"/>
                </a:lnTo>
                <a:lnTo>
                  <a:pt x="1138" y="1780"/>
                </a:lnTo>
                <a:lnTo>
                  <a:pt x="1138" y="1774"/>
                </a:lnTo>
                <a:lnTo>
                  <a:pt x="1145" y="1774"/>
                </a:lnTo>
                <a:lnTo>
                  <a:pt x="1145" y="1768"/>
                </a:lnTo>
                <a:lnTo>
                  <a:pt x="1138" y="1768"/>
                </a:lnTo>
                <a:lnTo>
                  <a:pt x="1138" y="1738"/>
                </a:lnTo>
                <a:lnTo>
                  <a:pt x="1132" y="1738"/>
                </a:lnTo>
                <a:lnTo>
                  <a:pt x="1132" y="1768"/>
                </a:lnTo>
                <a:lnTo>
                  <a:pt x="1097" y="1768"/>
                </a:lnTo>
                <a:lnTo>
                  <a:pt x="1097" y="1738"/>
                </a:lnTo>
                <a:lnTo>
                  <a:pt x="1091" y="1738"/>
                </a:lnTo>
                <a:lnTo>
                  <a:pt x="1091" y="1768"/>
                </a:lnTo>
                <a:lnTo>
                  <a:pt x="1082" y="1768"/>
                </a:lnTo>
                <a:lnTo>
                  <a:pt x="1082" y="1774"/>
                </a:lnTo>
                <a:lnTo>
                  <a:pt x="1091" y="1774"/>
                </a:lnTo>
                <a:lnTo>
                  <a:pt x="1091" y="1780"/>
                </a:lnTo>
                <a:lnTo>
                  <a:pt x="1082" y="1780"/>
                </a:lnTo>
                <a:lnTo>
                  <a:pt x="1082" y="1785"/>
                </a:lnTo>
                <a:lnTo>
                  <a:pt x="1091" y="1785"/>
                </a:lnTo>
                <a:lnTo>
                  <a:pt x="1091" y="1835"/>
                </a:lnTo>
                <a:lnTo>
                  <a:pt x="1082" y="1835"/>
                </a:lnTo>
                <a:lnTo>
                  <a:pt x="1082" y="1841"/>
                </a:lnTo>
                <a:lnTo>
                  <a:pt x="1091" y="1841"/>
                </a:lnTo>
                <a:lnTo>
                  <a:pt x="1091" y="1846"/>
                </a:lnTo>
                <a:lnTo>
                  <a:pt x="1082" y="1846"/>
                </a:lnTo>
                <a:lnTo>
                  <a:pt x="1082" y="1851"/>
                </a:lnTo>
                <a:lnTo>
                  <a:pt x="1091" y="1851"/>
                </a:lnTo>
                <a:lnTo>
                  <a:pt x="1091" y="1901"/>
                </a:lnTo>
                <a:lnTo>
                  <a:pt x="1082" y="1901"/>
                </a:lnTo>
                <a:lnTo>
                  <a:pt x="1082" y="1907"/>
                </a:lnTo>
                <a:lnTo>
                  <a:pt x="1091" y="1907"/>
                </a:lnTo>
                <a:lnTo>
                  <a:pt x="1091" y="1913"/>
                </a:lnTo>
                <a:lnTo>
                  <a:pt x="1082" y="1913"/>
                </a:lnTo>
                <a:lnTo>
                  <a:pt x="1082" y="1919"/>
                </a:lnTo>
                <a:lnTo>
                  <a:pt x="1091" y="1919"/>
                </a:lnTo>
                <a:lnTo>
                  <a:pt x="1091" y="1968"/>
                </a:lnTo>
                <a:lnTo>
                  <a:pt x="1082" y="1968"/>
                </a:lnTo>
                <a:lnTo>
                  <a:pt x="1082" y="1973"/>
                </a:lnTo>
                <a:lnTo>
                  <a:pt x="1091" y="1973"/>
                </a:lnTo>
                <a:lnTo>
                  <a:pt x="1091" y="1979"/>
                </a:lnTo>
                <a:lnTo>
                  <a:pt x="1082" y="1979"/>
                </a:lnTo>
                <a:lnTo>
                  <a:pt x="1082" y="1981"/>
                </a:lnTo>
                <a:lnTo>
                  <a:pt x="1062" y="1981"/>
                </a:lnTo>
                <a:lnTo>
                  <a:pt x="1062" y="2089"/>
                </a:lnTo>
                <a:lnTo>
                  <a:pt x="981" y="2089"/>
                </a:lnTo>
                <a:lnTo>
                  <a:pt x="981" y="2030"/>
                </a:lnTo>
                <a:lnTo>
                  <a:pt x="958" y="2030"/>
                </a:lnTo>
                <a:lnTo>
                  <a:pt x="958" y="2017"/>
                </a:lnTo>
                <a:lnTo>
                  <a:pt x="964" y="2017"/>
                </a:lnTo>
                <a:lnTo>
                  <a:pt x="964" y="2011"/>
                </a:lnTo>
                <a:lnTo>
                  <a:pt x="958" y="2011"/>
                </a:lnTo>
                <a:lnTo>
                  <a:pt x="958" y="2005"/>
                </a:lnTo>
                <a:lnTo>
                  <a:pt x="964" y="2005"/>
                </a:lnTo>
                <a:lnTo>
                  <a:pt x="964" y="2001"/>
                </a:lnTo>
                <a:lnTo>
                  <a:pt x="958" y="2001"/>
                </a:lnTo>
                <a:lnTo>
                  <a:pt x="958" y="1951"/>
                </a:lnTo>
                <a:lnTo>
                  <a:pt x="964" y="1951"/>
                </a:lnTo>
                <a:lnTo>
                  <a:pt x="964" y="1945"/>
                </a:lnTo>
                <a:lnTo>
                  <a:pt x="958" y="1945"/>
                </a:lnTo>
                <a:lnTo>
                  <a:pt x="958" y="1939"/>
                </a:lnTo>
                <a:lnTo>
                  <a:pt x="964" y="1939"/>
                </a:lnTo>
                <a:lnTo>
                  <a:pt x="964" y="1934"/>
                </a:lnTo>
                <a:lnTo>
                  <a:pt x="958" y="1934"/>
                </a:lnTo>
                <a:lnTo>
                  <a:pt x="958" y="1884"/>
                </a:lnTo>
                <a:lnTo>
                  <a:pt x="964" y="1884"/>
                </a:lnTo>
                <a:lnTo>
                  <a:pt x="964" y="1878"/>
                </a:lnTo>
                <a:lnTo>
                  <a:pt x="958" y="1878"/>
                </a:lnTo>
                <a:lnTo>
                  <a:pt x="958" y="1872"/>
                </a:lnTo>
                <a:lnTo>
                  <a:pt x="964" y="1872"/>
                </a:lnTo>
                <a:lnTo>
                  <a:pt x="964" y="1868"/>
                </a:lnTo>
                <a:lnTo>
                  <a:pt x="958" y="1868"/>
                </a:lnTo>
                <a:lnTo>
                  <a:pt x="958" y="1818"/>
                </a:lnTo>
                <a:lnTo>
                  <a:pt x="964" y="1818"/>
                </a:lnTo>
                <a:lnTo>
                  <a:pt x="964" y="1812"/>
                </a:lnTo>
                <a:lnTo>
                  <a:pt x="958" y="1812"/>
                </a:lnTo>
                <a:lnTo>
                  <a:pt x="958" y="1806"/>
                </a:lnTo>
                <a:lnTo>
                  <a:pt x="964" y="1806"/>
                </a:lnTo>
                <a:lnTo>
                  <a:pt x="964" y="1800"/>
                </a:lnTo>
                <a:lnTo>
                  <a:pt x="958" y="1800"/>
                </a:lnTo>
                <a:lnTo>
                  <a:pt x="958" y="1751"/>
                </a:lnTo>
                <a:lnTo>
                  <a:pt x="964" y="1751"/>
                </a:lnTo>
                <a:lnTo>
                  <a:pt x="964" y="1745"/>
                </a:lnTo>
                <a:lnTo>
                  <a:pt x="958" y="1745"/>
                </a:lnTo>
                <a:lnTo>
                  <a:pt x="958" y="1739"/>
                </a:lnTo>
                <a:lnTo>
                  <a:pt x="964" y="1739"/>
                </a:lnTo>
                <a:lnTo>
                  <a:pt x="964" y="1734"/>
                </a:lnTo>
                <a:lnTo>
                  <a:pt x="958" y="1734"/>
                </a:lnTo>
                <a:lnTo>
                  <a:pt x="958" y="1704"/>
                </a:lnTo>
                <a:lnTo>
                  <a:pt x="951" y="1704"/>
                </a:lnTo>
                <a:lnTo>
                  <a:pt x="951" y="1734"/>
                </a:lnTo>
                <a:lnTo>
                  <a:pt x="918" y="1734"/>
                </a:lnTo>
                <a:lnTo>
                  <a:pt x="918" y="1704"/>
                </a:lnTo>
                <a:lnTo>
                  <a:pt x="912" y="1704"/>
                </a:lnTo>
                <a:lnTo>
                  <a:pt x="912" y="1734"/>
                </a:lnTo>
                <a:lnTo>
                  <a:pt x="903" y="1734"/>
                </a:lnTo>
                <a:lnTo>
                  <a:pt x="903" y="1739"/>
                </a:lnTo>
                <a:lnTo>
                  <a:pt x="912" y="1739"/>
                </a:lnTo>
                <a:lnTo>
                  <a:pt x="912" y="1745"/>
                </a:lnTo>
                <a:lnTo>
                  <a:pt x="903" y="1745"/>
                </a:lnTo>
                <a:lnTo>
                  <a:pt x="903" y="1751"/>
                </a:lnTo>
                <a:lnTo>
                  <a:pt x="912" y="1751"/>
                </a:lnTo>
                <a:lnTo>
                  <a:pt x="912" y="1800"/>
                </a:lnTo>
                <a:lnTo>
                  <a:pt x="903" y="1800"/>
                </a:lnTo>
                <a:lnTo>
                  <a:pt x="903" y="1806"/>
                </a:lnTo>
                <a:lnTo>
                  <a:pt x="912" y="1806"/>
                </a:lnTo>
                <a:lnTo>
                  <a:pt x="912" y="1812"/>
                </a:lnTo>
                <a:lnTo>
                  <a:pt x="903" y="1812"/>
                </a:lnTo>
                <a:lnTo>
                  <a:pt x="903" y="1818"/>
                </a:lnTo>
                <a:lnTo>
                  <a:pt x="912" y="1818"/>
                </a:lnTo>
                <a:lnTo>
                  <a:pt x="912" y="1868"/>
                </a:lnTo>
                <a:lnTo>
                  <a:pt x="903" y="1868"/>
                </a:lnTo>
                <a:lnTo>
                  <a:pt x="903" y="1872"/>
                </a:lnTo>
                <a:lnTo>
                  <a:pt x="912" y="1872"/>
                </a:lnTo>
                <a:lnTo>
                  <a:pt x="912" y="1878"/>
                </a:lnTo>
                <a:lnTo>
                  <a:pt x="903" y="1878"/>
                </a:lnTo>
                <a:lnTo>
                  <a:pt x="903" y="1884"/>
                </a:lnTo>
                <a:lnTo>
                  <a:pt x="912" y="1884"/>
                </a:lnTo>
                <a:lnTo>
                  <a:pt x="912" y="1934"/>
                </a:lnTo>
                <a:lnTo>
                  <a:pt x="903" y="1934"/>
                </a:lnTo>
                <a:lnTo>
                  <a:pt x="903" y="1939"/>
                </a:lnTo>
                <a:lnTo>
                  <a:pt x="912" y="1939"/>
                </a:lnTo>
                <a:lnTo>
                  <a:pt x="912" y="1945"/>
                </a:lnTo>
                <a:lnTo>
                  <a:pt x="903" y="1945"/>
                </a:lnTo>
                <a:lnTo>
                  <a:pt x="903" y="1951"/>
                </a:lnTo>
                <a:lnTo>
                  <a:pt x="912" y="1951"/>
                </a:lnTo>
                <a:lnTo>
                  <a:pt x="912" y="2001"/>
                </a:lnTo>
                <a:lnTo>
                  <a:pt x="903" y="2001"/>
                </a:lnTo>
                <a:lnTo>
                  <a:pt x="903" y="2005"/>
                </a:lnTo>
                <a:lnTo>
                  <a:pt x="912" y="2005"/>
                </a:lnTo>
                <a:lnTo>
                  <a:pt x="912" y="2011"/>
                </a:lnTo>
                <a:lnTo>
                  <a:pt x="903" y="2011"/>
                </a:lnTo>
                <a:lnTo>
                  <a:pt x="903" y="2017"/>
                </a:lnTo>
                <a:lnTo>
                  <a:pt x="912" y="2017"/>
                </a:lnTo>
                <a:lnTo>
                  <a:pt x="912" y="2030"/>
                </a:lnTo>
                <a:lnTo>
                  <a:pt x="877" y="2030"/>
                </a:lnTo>
                <a:lnTo>
                  <a:pt x="877" y="2089"/>
                </a:lnTo>
                <a:lnTo>
                  <a:pt x="781" y="2089"/>
                </a:lnTo>
                <a:lnTo>
                  <a:pt x="781" y="1990"/>
                </a:lnTo>
                <a:lnTo>
                  <a:pt x="755" y="1990"/>
                </a:lnTo>
                <a:lnTo>
                  <a:pt x="755" y="1958"/>
                </a:lnTo>
                <a:lnTo>
                  <a:pt x="761" y="1958"/>
                </a:lnTo>
                <a:lnTo>
                  <a:pt x="761" y="1952"/>
                </a:lnTo>
                <a:lnTo>
                  <a:pt x="755" y="1952"/>
                </a:lnTo>
                <a:lnTo>
                  <a:pt x="755" y="1946"/>
                </a:lnTo>
                <a:lnTo>
                  <a:pt x="761" y="1946"/>
                </a:lnTo>
                <a:lnTo>
                  <a:pt x="761" y="1942"/>
                </a:lnTo>
                <a:lnTo>
                  <a:pt x="755" y="1942"/>
                </a:lnTo>
                <a:lnTo>
                  <a:pt x="755" y="1892"/>
                </a:lnTo>
                <a:lnTo>
                  <a:pt x="761" y="1892"/>
                </a:lnTo>
                <a:lnTo>
                  <a:pt x="761" y="1886"/>
                </a:lnTo>
                <a:lnTo>
                  <a:pt x="755" y="1886"/>
                </a:lnTo>
                <a:lnTo>
                  <a:pt x="755" y="1880"/>
                </a:lnTo>
                <a:lnTo>
                  <a:pt x="761" y="1880"/>
                </a:lnTo>
                <a:lnTo>
                  <a:pt x="761" y="1875"/>
                </a:lnTo>
                <a:lnTo>
                  <a:pt x="755" y="1875"/>
                </a:lnTo>
                <a:lnTo>
                  <a:pt x="755" y="1844"/>
                </a:lnTo>
                <a:lnTo>
                  <a:pt x="750" y="1844"/>
                </a:lnTo>
                <a:lnTo>
                  <a:pt x="750" y="1875"/>
                </a:lnTo>
                <a:lnTo>
                  <a:pt x="715" y="1875"/>
                </a:lnTo>
                <a:lnTo>
                  <a:pt x="715" y="1844"/>
                </a:lnTo>
                <a:lnTo>
                  <a:pt x="709" y="1844"/>
                </a:lnTo>
                <a:lnTo>
                  <a:pt x="709" y="1875"/>
                </a:lnTo>
                <a:lnTo>
                  <a:pt x="700" y="1875"/>
                </a:lnTo>
                <a:lnTo>
                  <a:pt x="700" y="1880"/>
                </a:lnTo>
                <a:lnTo>
                  <a:pt x="709" y="1880"/>
                </a:lnTo>
                <a:lnTo>
                  <a:pt x="709" y="1886"/>
                </a:lnTo>
                <a:lnTo>
                  <a:pt x="700" y="1886"/>
                </a:lnTo>
                <a:lnTo>
                  <a:pt x="700" y="1892"/>
                </a:lnTo>
                <a:lnTo>
                  <a:pt x="709" y="1892"/>
                </a:lnTo>
                <a:lnTo>
                  <a:pt x="709" y="1942"/>
                </a:lnTo>
                <a:lnTo>
                  <a:pt x="700" y="1942"/>
                </a:lnTo>
                <a:lnTo>
                  <a:pt x="700" y="1946"/>
                </a:lnTo>
                <a:lnTo>
                  <a:pt x="709" y="1946"/>
                </a:lnTo>
                <a:lnTo>
                  <a:pt x="709" y="1952"/>
                </a:lnTo>
                <a:lnTo>
                  <a:pt x="700" y="1952"/>
                </a:lnTo>
                <a:lnTo>
                  <a:pt x="700" y="1958"/>
                </a:lnTo>
                <a:lnTo>
                  <a:pt x="709" y="1958"/>
                </a:lnTo>
                <a:lnTo>
                  <a:pt x="709" y="1990"/>
                </a:lnTo>
                <a:lnTo>
                  <a:pt x="677" y="1990"/>
                </a:lnTo>
                <a:lnTo>
                  <a:pt x="677" y="2089"/>
                </a:lnTo>
                <a:lnTo>
                  <a:pt x="540" y="2089"/>
                </a:lnTo>
                <a:lnTo>
                  <a:pt x="540" y="1679"/>
                </a:lnTo>
                <a:lnTo>
                  <a:pt x="648" y="1679"/>
                </a:lnTo>
                <a:lnTo>
                  <a:pt x="679" y="1679"/>
                </a:lnTo>
                <a:lnTo>
                  <a:pt x="679" y="1621"/>
                </a:lnTo>
                <a:lnTo>
                  <a:pt x="770" y="1621"/>
                </a:lnTo>
                <a:lnTo>
                  <a:pt x="770" y="1562"/>
                </a:lnTo>
                <a:lnTo>
                  <a:pt x="854" y="1562"/>
                </a:lnTo>
                <a:lnTo>
                  <a:pt x="854" y="1504"/>
                </a:lnTo>
                <a:lnTo>
                  <a:pt x="930" y="1504"/>
                </a:lnTo>
                <a:lnTo>
                  <a:pt x="930" y="1444"/>
                </a:lnTo>
                <a:lnTo>
                  <a:pt x="865" y="1444"/>
                </a:lnTo>
                <a:lnTo>
                  <a:pt x="865" y="1444"/>
                </a:lnTo>
                <a:lnTo>
                  <a:pt x="867" y="1438"/>
                </a:lnTo>
                <a:lnTo>
                  <a:pt x="867" y="1438"/>
                </a:lnTo>
                <a:lnTo>
                  <a:pt x="867" y="1424"/>
                </a:lnTo>
                <a:lnTo>
                  <a:pt x="867" y="1408"/>
                </a:lnTo>
                <a:lnTo>
                  <a:pt x="890" y="1386"/>
                </a:lnTo>
                <a:lnTo>
                  <a:pt x="890" y="1386"/>
                </a:lnTo>
                <a:lnTo>
                  <a:pt x="892" y="1383"/>
                </a:lnTo>
                <a:lnTo>
                  <a:pt x="893" y="1381"/>
                </a:lnTo>
                <a:lnTo>
                  <a:pt x="894" y="1376"/>
                </a:lnTo>
                <a:lnTo>
                  <a:pt x="894" y="1376"/>
                </a:lnTo>
                <a:lnTo>
                  <a:pt x="894" y="1357"/>
                </a:lnTo>
                <a:lnTo>
                  <a:pt x="896" y="1343"/>
                </a:lnTo>
                <a:lnTo>
                  <a:pt x="899" y="1344"/>
                </a:lnTo>
                <a:lnTo>
                  <a:pt x="904" y="1352"/>
                </a:lnTo>
                <a:lnTo>
                  <a:pt x="904" y="1352"/>
                </a:lnTo>
                <a:lnTo>
                  <a:pt x="907" y="1352"/>
                </a:lnTo>
                <a:lnTo>
                  <a:pt x="909" y="1352"/>
                </a:lnTo>
                <a:lnTo>
                  <a:pt x="911" y="1351"/>
                </a:lnTo>
                <a:lnTo>
                  <a:pt x="911" y="1351"/>
                </a:lnTo>
                <a:lnTo>
                  <a:pt x="912" y="1343"/>
                </a:lnTo>
                <a:lnTo>
                  <a:pt x="914" y="1321"/>
                </a:lnTo>
                <a:lnTo>
                  <a:pt x="914" y="1321"/>
                </a:lnTo>
                <a:lnTo>
                  <a:pt x="914" y="1313"/>
                </a:lnTo>
                <a:lnTo>
                  <a:pt x="913" y="1307"/>
                </a:lnTo>
                <a:lnTo>
                  <a:pt x="912" y="1302"/>
                </a:lnTo>
                <a:lnTo>
                  <a:pt x="912" y="1302"/>
                </a:lnTo>
                <a:lnTo>
                  <a:pt x="907" y="1296"/>
                </a:lnTo>
                <a:lnTo>
                  <a:pt x="904" y="1294"/>
                </a:lnTo>
                <a:lnTo>
                  <a:pt x="901" y="1281"/>
                </a:lnTo>
                <a:lnTo>
                  <a:pt x="901" y="1281"/>
                </a:lnTo>
                <a:lnTo>
                  <a:pt x="900" y="1279"/>
                </a:lnTo>
                <a:lnTo>
                  <a:pt x="899" y="1279"/>
                </a:lnTo>
                <a:lnTo>
                  <a:pt x="897" y="1279"/>
                </a:lnTo>
                <a:lnTo>
                  <a:pt x="897" y="1279"/>
                </a:lnTo>
                <a:lnTo>
                  <a:pt x="897" y="1287"/>
                </a:lnTo>
                <a:lnTo>
                  <a:pt x="892" y="1287"/>
                </a:lnTo>
                <a:lnTo>
                  <a:pt x="892" y="1274"/>
                </a:lnTo>
                <a:lnTo>
                  <a:pt x="892" y="1274"/>
                </a:lnTo>
                <a:lnTo>
                  <a:pt x="890" y="1265"/>
                </a:lnTo>
                <a:lnTo>
                  <a:pt x="889" y="1258"/>
                </a:lnTo>
                <a:lnTo>
                  <a:pt x="886" y="1255"/>
                </a:lnTo>
                <a:lnTo>
                  <a:pt x="885" y="1252"/>
                </a:lnTo>
                <a:lnTo>
                  <a:pt x="885" y="1252"/>
                </a:lnTo>
                <a:lnTo>
                  <a:pt x="879" y="1241"/>
                </a:lnTo>
                <a:lnTo>
                  <a:pt x="877" y="1235"/>
                </a:lnTo>
                <a:lnTo>
                  <a:pt x="877" y="1235"/>
                </a:lnTo>
                <a:lnTo>
                  <a:pt x="872" y="1228"/>
                </a:lnTo>
                <a:lnTo>
                  <a:pt x="868" y="1222"/>
                </a:lnTo>
                <a:lnTo>
                  <a:pt x="863" y="1219"/>
                </a:lnTo>
                <a:lnTo>
                  <a:pt x="863" y="1219"/>
                </a:lnTo>
                <a:lnTo>
                  <a:pt x="864" y="1213"/>
                </a:lnTo>
                <a:lnTo>
                  <a:pt x="864" y="1200"/>
                </a:lnTo>
                <a:lnTo>
                  <a:pt x="864" y="1192"/>
                </a:lnTo>
                <a:lnTo>
                  <a:pt x="863" y="1185"/>
                </a:lnTo>
                <a:lnTo>
                  <a:pt x="861" y="1178"/>
                </a:lnTo>
                <a:lnTo>
                  <a:pt x="856" y="1172"/>
                </a:lnTo>
                <a:lnTo>
                  <a:pt x="856" y="1172"/>
                </a:lnTo>
                <a:lnTo>
                  <a:pt x="853" y="1170"/>
                </a:lnTo>
                <a:lnTo>
                  <a:pt x="848" y="1165"/>
                </a:lnTo>
                <a:lnTo>
                  <a:pt x="841" y="1162"/>
                </a:lnTo>
                <a:lnTo>
                  <a:pt x="834" y="1160"/>
                </a:lnTo>
                <a:lnTo>
                  <a:pt x="825" y="1160"/>
                </a:lnTo>
                <a:lnTo>
                  <a:pt x="820" y="1161"/>
                </a:lnTo>
                <a:lnTo>
                  <a:pt x="816" y="1162"/>
                </a:lnTo>
                <a:lnTo>
                  <a:pt x="810" y="1164"/>
                </a:lnTo>
                <a:lnTo>
                  <a:pt x="805" y="1168"/>
                </a:lnTo>
                <a:lnTo>
                  <a:pt x="799" y="1171"/>
                </a:lnTo>
                <a:lnTo>
                  <a:pt x="795" y="1177"/>
                </a:lnTo>
                <a:lnTo>
                  <a:pt x="795" y="1177"/>
                </a:lnTo>
                <a:lnTo>
                  <a:pt x="787" y="1189"/>
                </a:lnTo>
                <a:lnTo>
                  <a:pt x="785" y="1189"/>
                </a:lnTo>
                <a:lnTo>
                  <a:pt x="785" y="1189"/>
                </a:lnTo>
                <a:lnTo>
                  <a:pt x="781" y="1189"/>
                </a:lnTo>
                <a:lnTo>
                  <a:pt x="769" y="1191"/>
                </a:lnTo>
                <a:lnTo>
                  <a:pt x="762" y="1193"/>
                </a:lnTo>
                <a:lnTo>
                  <a:pt x="754" y="1196"/>
                </a:lnTo>
                <a:lnTo>
                  <a:pt x="746" y="1200"/>
                </a:lnTo>
                <a:lnTo>
                  <a:pt x="738" y="1205"/>
                </a:lnTo>
                <a:lnTo>
                  <a:pt x="738" y="1205"/>
                </a:lnTo>
                <a:lnTo>
                  <a:pt x="723" y="1221"/>
                </a:lnTo>
                <a:lnTo>
                  <a:pt x="716" y="1228"/>
                </a:lnTo>
                <a:lnTo>
                  <a:pt x="710" y="1232"/>
                </a:lnTo>
                <a:lnTo>
                  <a:pt x="710" y="1232"/>
                </a:lnTo>
                <a:lnTo>
                  <a:pt x="700" y="1241"/>
                </a:lnTo>
                <a:lnTo>
                  <a:pt x="694" y="1248"/>
                </a:lnTo>
                <a:lnTo>
                  <a:pt x="677" y="1271"/>
                </a:lnTo>
                <a:lnTo>
                  <a:pt x="677" y="1271"/>
                </a:lnTo>
                <a:lnTo>
                  <a:pt x="677" y="1272"/>
                </a:lnTo>
                <a:lnTo>
                  <a:pt x="674" y="1276"/>
                </a:lnTo>
                <a:lnTo>
                  <a:pt x="674" y="1281"/>
                </a:lnTo>
                <a:lnTo>
                  <a:pt x="675" y="1284"/>
                </a:lnTo>
                <a:lnTo>
                  <a:pt x="677" y="1287"/>
                </a:lnTo>
                <a:lnTo>
                  <a:pt x="677" y="1287"/>
                </a:lnTo>
                <a:lnTo>
                  <a:pt x="692" y="1313"/>
                </a:lnTo>
                <a:lnTo>
                  <a:pt x="692" y="1313"/>
                </a:lnTo>
                <a:lnTo>
                  <a:pt x="704" y="1327"/>
                </a:lnTo>
                <a:lnTo>
                  <a:pt x="725" y="1347"/>
                </a:lnTo>
                <a:lnTo>
                  <a:pt x="725" y="1347"/>
                </a:lnTo>
                <a:lnTo>
                  <a:pt x="732" y="1354"/>
                </a:lnTo>
                <a:lnTo>
                  <a:pt x="736" y="1359"/>
                </a:lnTo>
                <a:lnTo>
                  <a:pt x="736" y="1359"/>
                </a:lnTo>
                <a:lnTo>
                  <a:pt x="738" y="1366"/>
                </a:lnTo>
                <a:lnTo>
                  <a:pt x="741" y="1371"/>
                </a:lnTo>
                <a:lnTo>
                  <a:pt x="744" y="1373"/>
                </a:lnTo>
                <a:lnTo>
                  <a:pt x="744" y="1373"/>
                </a:lnTo>
                <a:lnTo>
                  <a:pt x="744" y="1376"/>
                </a:lnTo>
                <a:lnTo>
                  <a:pt x="744" y="1379"/>
                </a:lnTo>
                <a:lnTo>
                  <a:pt x="741" y="1381"/>
                </a:lnTo>
                <a:lnTo>
                  <a:pt x="741" y="1381"/>
                </a:lnTo>
                <a:lnTo>
                  <a:pt x="740" y="1384"/>
                </a:lnTo>
                <a:lnTo>
                  <a:pt x="740" y="1384"/>
                </a:lnTo>
                <a:lnTo>
                  <a:pt x="735" y="1405"/>
                </a:lnTo>
                <a:lnTo>
                  <a:pt x="731" y="1412"/>
                </a:lnTo>
                <a:lnTo>
                  <a:pt x="731" y="1412"/>
                </a:lnTo>
                <a:lnTo>
                  <a:pt x="730" y="1416"/>
                </a:lnTo>
                <a:lnTo>
                  <a:pt x="730" y="1424"/>
                </a:lnTo>
                <a:lnTo>
                  <a:pt x="730" y="1433"/>
                </a:lnTo>
                <a:lnTo>
                  <a:pt x="731" y="1439"/>
                </a:lnTo>
                <a:lnTo>
                  <a:pt x="733" y="1444"/>
                </a:lnTo>
                <a:lnTo>
                  <a:pt x="540" y="1444"/>
                </a:lnTo>
                <a:lnTo>
                  <a:pt x="540" y="1354"/>
                </a:lnTo>
                <a:lnTo>
                  <a:pt x="518" y="1354"/>
                </a:lnTo>
                <a:lnTo>
                  <a:pt x="518" y="1042"/>
                </a:lnTo>
                <a:lnTo>
                  <a:pt x="1435" y="1042"/>
                </a:lnTo>
                <a:close/>
                <a:moveTo>
                  <a:pt x="750" y="1892"/>
                </a:moveTo>
                <a:lnTo>
                  <a:pt x="750" y="1942"/>
                </a:lnTo>
                <a:lnTo>
                  <a:pt x="715" y="1942"/>
                </a:lnTo>
                <a:lnTo>
                  <a:pt x="715" y="1892"/>
                </a:lnTo>
                <a:lnTo>
                  <a:pt x="750" y="1892"/>
                </a:lnTo>
                <a:close/>
                <a:moveTo>
                  <a:pt x="715" y="1886"/>
                </a:moveTo>
                <a:lnTo>
                  <a:pt x="715" y="1880"/>
                </a:lnTo>
                <a:lnTo>
                  <a:pt x="750" y="1880"/>
                </a:lnTo>
                <a:lnTo>
                  <a:pt x="750" y="1886"/>
                </a:lnTo>
                <a:lnTo>
                  <a:pt x="715" y="1886"/>
                </a:lnTo>
                <a:close/>
                <a:moveTo>
                  <a:pt x="750" y="1946"/>
                </a:moveTo>
                <a:lnTo>
                  <a:pt x="750" y="1952"/>
                </a:lnTo>
                <a:lnTo>
                  <a:pt x="715" y="1952"/>
                </a:lnTo>
                <a:lnTo>
                  <a:pt x="715" y="1946"/>
                </a:lnTo>
                <a:lnTo>
                  <a:pt x="750" y="1946"/>
                </a:lnTo>
                <a:close/>
                <a:moveTo>
                  <a:pt x="750" y="1958"/>
                </a:moveTo>
                <a:lnTo>
                  <a:pt x="750" y="1990"/>
                </a:lnTo>
                <a:lnTo>
                  <a:pt x="715" y="1990"/>
                </a:lnTo>
                <a:lnTo>
                  <a:pt x="715" y="1958"/>
                </a:lnTo>
                <a:lnTo>
                  <a:pt x="750" y="1958"/>
                </a:lnTo>
                <a:close/>
                <a:moveTo>
                  <a:pt x="753" y="1350"/>
                </a:moveTo>
                <a:lnTo>
                  <a:pt x="753" y="1350"/>
                </a:lnTo>
                <a:lnTo>
                  <a:pt x="748" y="1343"/>
                </a:lnTo>
                <a:lnTo>
                  <a:pt x="745" y="1337"/>
                </a:lnTo>
                <a:lnTo>
                  <a:pt x="741" y="1332"/>
                </a:lnTo>
                <a:lnTo>
                  <a:pt x="741" y="1332"/>
                </a:lnTo>
                <a:lnTo>
                  <a:pt x="732" y="1320"/>
                </a:lnTo>
                <a:lnTo>
                  <a:pt x="726" y="1309"/>
                </a:lnTo>
                <a:lnTo>
                  <a:pt x="726" y="1309"/>
                </a:lnTo>
                <a:lnTo>
                  <a:pt x="722" y="1294"/>
                </a:lnTo>
                <a:lnTo>
                  <a:pt x="718" y="1284"/>
                </a:lnTo>
                <a:lnTo>
                  <a:pt x="715" y="1278"/>
                </a:lnTo>
                <a:lnTo>
                  <a:pt x="723" y="1273"/>
                </a:lnTo>
                <a:lnTo>
                  <a:pt x="723" y="1273"/>
                </a:lnTo>
                <a:lnTo>
                  <a:pt x="730" y="1267"/>
                </a:lnTo>
                <a:lnTo>
                  <a:pt x="736" y="1263"/>
                </a:lnTo>
                <a:lnTo>
                  <a:pt x="740" y="1258"/>
                </a:lnTo>
                <a:lnTo>
                  <a:pt x="740" y="1258"/>
                </a:lnTo>
                <a:lnTo>
                  <a:pt x="751" y="1251"/>
                </a:lnTo>
                <a:lnTo>
                  <a:pt x="759" y="1247"/>
                </a:lnTo>
                <a:lnTo>
                  <a:pt x="759" y="1247"/>
                </a:lnTo>
                <a:lnTo>
                  <a:pt x="760" y="1245"/>
                </a:lnTo>
                <a:lnTo>
                  <a:pt x="760" y="1247"/>
                </a:lnTo>
                <a:lnTo>
                  <a:pt x="761" y="1248"/>
                </a:lnTo>
                <a:lnTo>
                  <a:pt x="761" y="1248"/>
                </a:lnTo>
                <a:lnTo>
                  <a:pt x="765" y="1256"/>
                </a:lnTo>
                <a:lnTo>
                  <a:pt x="769" y="1266"/>
                </a:lnTo>
                <a:lnTo>
                  <a:pt x="769" y="1266"/>
                </a:lnTo>
                <a:lnTo>
                  <a:pt x="774" y="1281"/>
                </a:lnTo>
                <a:lnTo>
                  <a:pt x="776" y="1291"/>
                </a:lnTo>
                <a:lnTo>
                  <a:pt x="776" y="1292"/>
                </a:lnTo>
                <a:lnTo>
                  <a:pt x="779" y="1310"/>
                </a:lnTo>
                <a:lnTo>
                  <a:pt x="779" y="1310"/>
                </a:lnTo>
                <a:lnTo>
                  <a:pt x="768" y="1331"/>
                </a:lnTo>
                <a:lnTo>
                  <a:pt x="757" y="1353"/>
                </a:lnTo>
                <a:lnTo>
                  <a:pt x="757" y="1353"/>
                </a:lnTo>
                <a:lnTo>
                  <a:pt x="755" y="1353"/>
                </a:lnTo>
                <a:lnTo>
                  <a:pt x="754" y="1352"/>
                </a:lnTo>
                <a:lnTo>
                  <a:pt x="753" y="1350"/>
                </a:lnTo>
                <a:lnTo>
                  <a:pt x="753" y="1350"/>
                </a:lnTo>
                <a:close/>
                <a:moveTo>
                  <a:pt x="825" y="1395"/>
                </a:moveTo>
                <a:lnTo>
                  <a:pt x="827" y="1403"/>
                </a:lnTo>
                <a:lnTo>
                  <a:pt x="827" y="1406"/>
                </a:lnTo>
                <a:lnTo>
                  <a:pt x="827" y="1406"/>
                </a:lnTo>
                <a:lnTo>
                  <a:pt x="816" y="1417"/>
                </a:lnTo>
                <a:lnTo>
                  <a:pt x="809" y="1424"/>
                </a:lnTo>
                <a:lnTo>
                  <a:pt x="809" y="1424"/>
                </a:lnTo>
                <a:lnTo>
                  <a:pt x="799" y="1424"/>
                </a:lnTo>
                <a:lnTo>
                  <a:pt x="799" y="1424"/>
                </a:lnTo>
                <a:lnTo>
                  <a:pt x="796" y="1423"/>
                </a:lnTo>
                <a:lnTo>
                  <a:pt x="796" y="1422"/>
                </a:lnTo>
                <a:lnTo>
                  <a:pt x="796" y="1415"/>
                </a:lnTo>
                <a:lnTo>
                  <a:pt x="798" y="1412"/>
                </a:lnTo>
                <a:lnTo>
                  <a:pt x="802" y="1405"/>
                </a:lnTo>
                <a:lnTo>
                  <a:pt x="806" y="1398"/>
                </a:lnTo>
                <a:lnTo>
                  <a:pt x="806" y="1398"/>
                </a:lnTo>
                <a:lnTo>
                  <a:pt x="811" y="1393"/>
                </a:lnTo>
                <a:lnTo>
                  <a:pt x="811" y="1393"/>
                </a:lnTo>
                <a:lnTo>
                  <a:pt x="813" y="1389"/>
                </a:lnTo>
                <a:lnTo>
                  <a:pt x="814" y="1383"/>
                </a:lnTo>
                <a:lnTo>
                  <a:pt x="814" y="1383"/>
                </a:lnTo>
                <a:lnTo>
                  <a:pt x="825" y="1373"/>
                </a:lnTo>
                <a:lnTo>
                  <a:pt x="825" y="1373"/>
                </a:lnTo>
                <a:lnTo>
                  <a:pt x="828" y="1368"/>
                </a:lnTo>
                <a:lnTo>
                  <a:pt x="834" y="1373"/>
                </a:lnTo>
                <a:lnTo>
                  <a:pt x="834" y="1373"/>
                </a:lnTo>
                <a:lnTo>
                  <a:pt x="826" y="1393"/>
                </a:lnTo>
                <a:lnTo>
                  <a:pt x="826" y="1393"/>
                </a:lnTo>
                <a:lnTo>
                  <a:pt x="825" y="1395"/>
                </a:lnTo>
                <a:lnTo>
                  <a:pt x="825" y="1395"/>
                </a:lnTo>
                <a:close/>
                <a:moveTo>
                  <a:pt x="834" y="1432"/>
                </a:moveTo>
                <a:lnTo>
                  <a:pt x="833" y="1438"/>
                </a:lnTo>
                <a:lnTo>
                  <a:pt x="833" y="1438"/>
                </a:lnTo>
                <a:lnTo>
                  <a:pt x="832" y="1439"/>
                </a:lnTo>
                <a:lnTo>
                  <a:pt x="832" y="1444"/>
                </a:lnTo>
                <a:lnTo>
                  <a:pt x="816" y="1444"/>
                </a:lnTo>
                <a:lnTo>
                  <a:pt x="816" y="1444"/>
                </a:lnTo>
                <a:lnTo>
                  <a:pt x="834" y="1432"/>
                </a:lnTo>
                <a:lnTo>
                  <a:pt x="834" y="1432"/>
                </a:lnTo>
                <a:close/>
                <a:moveTo>
                  <a:pt x="492" y="1354"/>
                </a:moveTo>
                <a:lnTo>
                  <a:pt x="502" y="1344"/>
                </a:lnTo>
                <a:lnTo>
                  <a:pt x="502" y="1354"/>
                </a:lnTo>
                <a:lnTo>
                  <a:pt x="492" y="1354"/>
                </a:lnTo>
                <a:close/>
                <a:moveTo>
                  <a:pt x="437" y="1047"/>
                </a:moveTo>
                <a:lnTo>
                  <a:pt x="462" y="1074"/>
                </a:lnTo>
                <a:lnTo>
                  <a:pt x="437" y="1099"/>
                </a:lnTo>
                <a:lnTo>
                  <a:pt x="437" y="1047"/>
                </a:lnTo>
                <a:close/>
                <a:moveTo>
                  <a:pt x="502" y="1046"/>
                </a:moveTo>
                <a:lnTo>
                  <a:pt x="502" y="1101"/>
                </a:lnTo>
                <a:lnTo>
                  <a:pt x="475" y="1074"/>
                </a:lnTo>
                <a:lnTo>
                  <a:pt x="502" y="1046"/>
                </a:lnTo>
                <a:close/>
                <a:moveTo>
                  <a:pt x="469" y="1067"/>
                </a:moveTo>
                <a:lnTo>
                  <a:pt x="444" y="1043"/>
                </a:lnTo>
                <a:lnTo>
                  <a:pt x="494" y="1043"/>
                </a:lnTo>
                <a:lnTo>
                  <a:pt x="469" y="1067"/>
                </a:lnTo>
                <a:close/>
                <a:moveTo>
                  <a:pt x="498" y="1109"/>
                </a:moveTo>
                <a:lnTo>
                  <a:pt x="439" y="1109"/>
                </a:lnTo>
                <a:lnTo>
                  <a:pt x="469" y="1080"/>
                </a:lnTo>
                <a:lnTo>
                  <a:pt x="498" y="1109"/>
                </a:lnTo>
                <a:close/>
                <a:moveTo>
                  <a:pt x="494" y="1117"/>
                </a:moveTo>
                <a:lnTo>
                  <a:pt x="469" y="1142"/>
                </a:lnTo>
                <a:lnTo>
                  <a:pt x="444" y="1117"/>
                </a:lnTo>
                <a:lnTo>
                  <a:pt x="494" y="1117"/>
                </a:lnTo>
                <a:close/>
                <a:moveTo>
                  <a:pt x="502" y="1120"/>
                </a:moveTo>
                <a:lnTo>
                  <a:pt x="502" y="1176"/>
                </a:lnTo>
                <a:lnTo>
                  <a:pt x="475" y="1148"/>
                </a:lnTo>
                <a:lnTo>
                  <a:pt x="502" y="1120"/>
                </a:lnTo>
                <a:close/>
                <a:moveTo>
                  <a:pt x="498" y="1183"/>
                </a:moveTo>
                <a:lnTo>
                  <a:pt x="439" y="1183"/>
                </a:lnTo>
                <a:lnTo>
                  <a:pt x="469" y="1154"/>
                </a:lnTo>
                <a:lnTo>
                  <a:pt x="498" y="1183"/>
                </a:lnTo>
                <a:close/>
                <a:moveTo>
                  <a:pt x="494" y="1192"/>
                </a:moveTo>
                <a:lnTo>
                  <a:pt x="469" y="1216"/>
                </a:lnTo>
                <a:lnTo>
                  <a:pt x="444" y="1192"/>
                </a:lnTo>
                <a:lnTo>
                  <a:pt x="494" y="1192"/>
                </a:lnTo>
                <a:close/>
                <a:moveTo>
                  <a:pt x="502" y="1196"/>
                </a:moveTo>
                <a:lnTo>
                  <a:pt x="502" y="1250"/>
                </a:lnTo>
                <a:lnTo>
                  <a:pt x="475" y="1222"/>
                </a:lnTo>
                <a:lnTo>
                  <a:pt x="502" y="1196"/>
                </a:lnTo>
                <a:close/>
                <a:moveTo>
                  <a:pt x="498" y="1258"/>
                </a:moveTo>
                <a:lnTo>
                  <a:pt x="439" y="1258"/>
                </a:lnTo>
                <a:lnTo>
                  <a:pt x="469" y="1229"/>
                </a:lnTo>
                <a:lnTo>
                  <a:pt x="498" y="1258"/>
                </a:lnTo>
                <a:close/>
                <a:moveTo>
                  <a:pt x="494" y="1266"/>
                </a:moveTo>
                <a:lnTo>
                  <a:pt x="469" y="1292"/>
                </a:lnTo>
                <a:lnTo>
                  <a:pt x="444" y="1266"/>
                </a:lnTo>
                <a:lnTo>
                  <a:pt x="494" y="1266"/>
                </a:lnTo>
                <a:close/>
                <a:moveTo>
                  <a:pt x="502" y="1270"/>
                </a:moveTo>
                <a:lnTo>
                  <a:pt x="502" y="1325"/>
                </a:lnTo>
                <a:lnTo>
                  <a:pt x="475" y="1298"/>
                </a:lnTo>
                <a:lnTo>
                  <a:pt x="502" y="1270"/>
                </a:lnTo>
                <a:close/>
                <a:moveTo>
                  <a:pt x="437" y="1123"/>
                </a:moveTo>
                <a:lnTo>
                  <a:pt x="462" y="1148"/>
                </a:lnTo>
                <a:lnTo>
                  <a:pt x="437" y="1174"/>
                </a:lnTo>
                <a:lnTo>
                  <a:pt x="437" y="1123"/>
                </a:lnTo>
                <a:close/>
                <a:moveTo>
                  <a:pt x="437" y="1197"/>
                </a:moveTo>
                <a:lnTo>
                  <a:pt x="462" y="1222"/>
                </a:lnTo>
                <a:lnTo>
                  <a:pt x="437" y="1249"/>
                </a:lnTo>
                <a:lnTo>
                  <a:pt x="437" y="1197"/>
                </a:lnTo>
                <a:close/>
                <a:moveTo>
                  <a:pt x="437" y="1271"/>
                </a:moveTo>
                <a:lnTo>
                  <a:pt x="462" y="1298"/>
                </a:lnTo>
                <a:lnTo>
                  <a:pt x="437" y="1323"/>
                </a:lnTo>
                <a:lnTo>
                  <a:pt x="437" y="1271"/>
                </a:lnTo>
                <a:close/>
                <a:moveTo>
                  <a:pt x="469" y="1303"/>
                </a:moveTo>
                <a:lnTo>
                  <a:pt x="498" y="1332"/>
                </a:lnTo>
                <a:lnTo>
                  <a:pt x="439" y="1332"/>
                </a:lnTo>
                <a:lnTo>
                  <a:pt x="469" y="1303"/>
                </a:lnTo>
                <a:close/>
                <a:moveTo>
                  <a:pt x="494" y="1340"/>
                </a:moveTo>
                <a:lnTo>
                  <a:pt x="480" y="1354"/>
                </a:lnTo>
                <a:lnTo>
                  <a:pt x="458" y="1354"/>
                </a:lnTo>
                <a:lnTo>
                  <a:pt x="444" y="1340"/>
                </a:lnTo>
                <a:lnTo>
                  <a:pt x="494" y="1340"/>
                </a:lnTo>
                <a:close/>
                <a:moveTo>
                  <a:pt x="437" y="1346"/>
                </a:moveTo>
                <a:lnTo>
                  <a:pt x="445" y="1354"/>
                </a:lnTo>
                <a:lnTo>
                  <a:pt x="437" y="1354"/>
                </a:lnTo>
                <a:lnTo>
                  <a:pt x="437" y="1346"/>
                </a:lnTo>
                <a:close/>
                <a:moveTo>
                  <a:pt x="636" y="3194"/>
                </a:moveTo>
                <a:lnTo>
                  <a:pt x="636" y="2984"/>
                </a:lnTo>
                <a:lnTo>
                  <a:pt x="840" y="2984"/>
                </a:lnTo>
                <a:lnTo>
                  <a:pt x="840" y="2925"/>
                </a:lnTo>
                <a:lnTo>
                  <a:pt x="636" y="2925"/>
                </a:lnTo>
                <a:lnTo>
                  <a:pt x="636" y="2661"/>
                </a:lnTo>
                <a:lnTo>
                  <a:pt x="840" y="2661"/>
                </a:lnTo>
                <a:lnTo>
                  <a:pt x="840" y="2601"/>
                </a:lnTo>
                <a:lnTo>
                  <a:pt x="636" y="2601"/>
                </a:lnTo>
                <a:lnTo>
                  <a:pt x="636" y="2394"/>
                </a:lnTo>
                <a:lnTo>
                  <a:pt x="912" y="2394"/>
                </a:lnTo>
                <a:lnTo>
                  <a:pt x="912" y="2394"/>
                </a:lnTo>
                <a:lnTo>
                  <a:pt x="918" y="2394"/>
                </a:lnTo>
                <a:lnTo>
                  <a:pt x="918" y="2394"/>
                </a:lnTo>
                <a:lnTo>
                  <a:pt x="922" y="2394"/>
                </a:lnTo>
                <a:lnTo>
                  <a:pt x="922" y="3194"/>
                </a:lnTo>
                <a:lnTo>
                  <a:pt x="636" y="3194"/>
                </a:lnTo>
                <a:close/>
                <a:moveTo>
                  <a:pt x="1117" y="3194"/>
                </a:moveTo>
                <a:lnTo>
                  <a:pt x="1117" y="3194"/>
                </a:lnTo>
                <a:lnTo>
                  <a:pt x="1116" y="3189"/>
                </a:lnTo>
                <a:lnTo>
                  <a:pt x="1115" y="3178"/>
                </a:lnTo>
                <a:lnTo>
                  <a:pt x="1115" y="3178"/>
                </a:lnTo>
                <a:lnTo>
                  <a:pt x="1116" y="3176"/>
                </a:lnTo>
                <a:lnTo>
                  <a:pt x="1115" y="3170"/>
                </a:lnTo>
                <a:lnTo>
                  <a:pt x="1115" y="3170"/>
                </a:lnTo>
                <a:lnTo>
                  <a:pt x="1113" y="3161"/>
                </a:lnTo>
                <a:lnTo>
                  <a:pt x="1113" y="3150"/>
                </a:lnTo>
                <a:lnTo>
                  <a:pt x="1113" y="3150"/>
                </a:lnTo>
                <a:lnTo>
                  <a:pt x="1116" y="3133"/>
                </a:lnTo>
                <a:lnTo>
                  <a:pt x="1118" y="3111"/>
                </a:lnTo>
                <a:lnTo>
                  <a:pt x="1118" y="3111"/>
                </a:lnTo>
                <a:lnTo>
                  <a:pt x="1121" y="3105"/>
                </a:lnTo>
                <a:lnTo>
                  <a:pt x="1124" y="3096"/>
                </a:lnTo>
                <a:lnTo>
                  <a:pt x="1130" y="3082"/>
                </a:lnTo>
                <a:lnTo>
                  <a:pt x="1130" y="3082"/>
                </a:lnTo>
                <a:lnTo>
                  <a:pt x="1139" y="3060"/>
                </a:lnTo>
                <a:lnTo>
                  <a:pt x="1139" y="3060"/>
                </a:lnTo>
                <a:lnTo>
                  <a:pt x="1140" y="3060"/>
                </a:lnTo>
                <a:lnTo>
                  <a:pt x="1142" y="3062"/>
                </a:lnTo>
                <a:lnTo>
                  <a:pt x="1142" y="3062"/>
                </a:lnTo>
                <a:lnTo>
                  <a:pt x="1150" y="3075"/>
                </a:lnTo>
                <a:lnTo>
                  <a:pt x="1156" y="3083"/>
                </a:lnTo>
                <a:lnTo>
                  <a:pt x="1161" y="3089"/>
                </a:lnTo>
                <a:lnTo>
                  <a:pt x="1161" y="3089"/>
                </a:lnTo>
                <a:lnTo>
                  <a:pt x="1169" y="3103"/>
                </a:lnTo>
                <a:lnTo>
                  <a:pt x="1174" y="3112"/>
                </a:lnTo>
                <a:lnTo>
                  <a:pt x="1176" y="3120"/>
                </a:lnTo>
                <a:lnTo>
                  <a:pt x="1176" y="3120"/>
                </a:lnTo>
                <a:lnTo>
                  <a:pt x="1181" y="3132"/>
                </a:lnTo>
                <a:lnTo>
                  <a:pt x="1186" y="3148"/>
                </a:lnTo>
                <a:lnTo>
                  <a:pt x="1194" y="3166"/>
                </a:lnTo>
                <a:lnTo>
                  <a:pt x="1194" y="3166"/>
                </a:lnTo>
                <a:lnTo>
                  <a:pt x="1200" y="3176"/>
                </a:lnTo>
                <a:lnTo>
                  <a:pt x="1200" y="3176"/>
                </a:lnTo>
                <a:lnTo>
                  <a:pt x="1204" y="3180"/>
                </a:lnTo>
                <a:lnTo>
                  <a:pt x="1208" y="3185"/>
                </a:lnTo>
                <a:lnTo>
                  <a:pt x="1208" y="3185"/>
                </a:lnTo>
                <a:lnTo>
                  <a:pt x="1212" y="3188"/>
                </a:lnTo>
                <a:lnTo>
                  <a:pt x="1213" y="3191"/>
                </a:lnTo>
                <a:lnTo>
                  <a:pt x="1213" y="3191"/>
                </a:lnTo>
                <a:lnTo>
                  <a:pt x="1213" y="3194"/>
                </a:lnTo>
                <a:lnTo>
                  <a:pt x="1117" y="3194"/>
                </a:lnTo>
                <a:close/>
                <a:moveTo>
                  <a:pt x="1364" y="3823"/>
                </a:move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66" y="3944"/>
                </a:lnTo>
                <a:lnTo>
                  <a:pt x="1258" y="3946"/>
                </a:lnTo>
                <a:lnTo>
                  <a:pt x="1255" y="3948"/>
                </a:lnTo>
                <a:lnTo>
                  <a:pt x="1251" y="3952"/>
                </a:lnTo>
                <a:lnTo>
                  <a:pt x="1248" y="3955"/>
                </a:lnTo>
                <a:lnTo>
                  <a:pt x="1247" y="3961"/>
                </a:lnTo>
                <a:lnTo>
                  <a:pt x="1247" y="3961"/>
                </a:lnTo>
                <a:lnTo>
                  <a:pt x="1215" y="3978"/>
                </a:lnTo>
                <a:lnTo>
                  <a:pt x="1200" y="3988"/>
                </a:lnTo>
                <a:lnTo>
                  <a:pt x="1190" y="3996"/>
                </a:lnTo>
                <a:lnTo>
                  <a:pt x="1190" y="3996"/>
                </a:lnTo>
                <a:lnTo>
                  <a:pt x="1188" y="3999"/>
                </a:lnTo>
                <a:lnTo>
                  <a:pt x="1185" y="4003"/>
                </a:lnTo>
                <a:lnTo>
                  <a:pt x="1185" y="4003"/>
                </a:lnTo>
                <a:lnTo>
                  <a:pt x="1182" y="4007"/>
                </a:lnTo>
                <a:lnTo>
                  <a:pt x="1178" y="4013"/>
                </a:lnTo>
                <a:lnTo>
                  <a:pt x="1172" y="4028"/>
                </a:lnTo>
                <a:lnTo>
                  <a:pt x="1168" y="4044"/>
                </a:lnTo>
                <a:lnTo>
                  <a:pt x="1163" y="4063"/>
                </a:lnTo>
                <a:lnTo>
                  <a:pt x="1154" y="4063"/>
                </a:lnTo>
                <a:lnTo>
                  <a:pt x="1124" y="4065"/>
                </a:lnTo>
                <a:lnTo>
                  <a:pt x="1124" y="3823"/>
                </a:lnTo>
                <a:lnTo>
                  <a:pt x="1364" y="382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7" name="직선 연결선 17">
            <a:extLst>
              <a:ext uri="{FF2B5EF4-FFF2-40B4-BE49-F238E27FC236}">
                <a16:creationId xmlns:a16="http://schemas.microsoft.com/office/drawing/2014/main" xmlns="" id="{F214552D-28DE-48B8-93AE-EF666A42C838}"/>
              </a:ext>
            </a:extLst>
          </p:cNvPr>
          <p:cNvCxnSpPr>
            <a:cxnSpLocks/>
          </p:cNvCxnSpPr>
          <p:nvPr/>
        </p:nvCxnSpPr>
        <p:spPr>
          <a:xfrm flipV="1">
            <a:off x="5015880" y="2204864"/>
            <a:ext cx="590465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3"/>
            <a:ext cx="12192000" cy="6848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2162994" y="1419226"/>
            <a:ext cx="2624600" cy="3682580"/>
          </a:xfrm>
          <a:custGeom>
            <a:avLst/>
            <a:gdLst>
              <a:gd name="T0" fmla="*/ 2394 w 3354"/>
              <a:gd name="T1" fmla="*/ 3805 h 4706"/>
              <a:gd name="T2" fmla="*/ 1627 w 3354"/>
              <a:gd name="T3" fmla="*/ 4547 h 4706"/>
              <a:gd name="T4" fmla="*/ 3189 w 3354"/>
              <a:gd name="T5" fmla="*/ 2384 h 4706"/>
              <a:gd name="T6" fmla="*/ 2119 w 3354"/>
              <a:gd name="T7" fmla="*/ 12 h 4706"/>
              <a:gd name="T8" fmla="*/ 1894 w 3354"/>
              <a:gd name="T9" fmla="*/ 365 h 4706"/>
              <a:gd name="T10" fmla="*/ 2178 w 3354"/>
              <a:gd name="T11" fmla="*/ 717 h 4706"/>
              <a:gd name="T12" fmla="*/ 2778 w 3354"/>
              <a:gd name="T13" fmla="*/ 2083 h 4706"/>
              <a:gd name="T14" fmla="*/ 2292 w 3354"/>
              <a:gd name="T15" fmla="*/ 2185 h 4706"/>
              <a:gd name="T16" fmla="*/ 2037 w 3354"/>
              <a:gd name="T17" fmla="*/ 2128 h 4706"/>
              <a:gd name="T18" fmla="*/ 2244 w 3354"/>
              <a:gd name="T19" fmla="*/ 1755 h 4706"/>
              <a:gd name="T20" fmla="*/ 2002 w 3354"/>
              <a:gd name="T21" fmla="*/ 1602 h 4706"/>
              <a:gd name="T22" fmla="*/ 1625 w 3354"/>
              <a:gd name="T23" fmla="*/ 1566 h 4706"/>
              <a:gd name="T24" fmla="*/ 1416 w 3354"/>
              <a:gd name="T25" fmla="*/ 170 h 4706"/>
              <a:gd name="T26" fmla="*/ 1065 w 3354"/>
              <a:gd name="T27" fmla="*/ 623 h 4706"/>
              <a:gd name="T28" fmla="*/ 842 w 3354"/>
              <a:gd name="T29" fmla="*/ 717 h 4706"/>
              <a:gd name="T30" fmla="*/ 73 w 3354"/>
              <a:gd name="T31" fmla="*/ 2234 h 4706"/>
              <a:gd name="T32" fmla="*/ 1075 w 3354"/>
              <a:gd name="T33" fmla="*/ 3710 h 4706"/>
              <a:gd name="T34" fmla="*/ 2015 w 3354"/>
              <a:gd name="T35" fmla="*/ 539 h 4706"/>
              <a:gd name="T36" fmla="*/ 1938 w 3354"/>
              <a:gd name="T37" fmla="*/ 4422 h 4706"/>
              <a:gd name="T38" fmla="*/ 2560 w 3354"/>
              <a:gd name="T39" fmla="*/ 4453 h 4706"/>
              <a:gd name="T40" fmla="*/ 2250 w 3354"/>
              <a:gd name="T41" fmla="*/ 4440 h 4706"/>
              <a:gd name="T42" fmla="*/ 2337 w 3354"/>
              <a:gd name="T43" fmla="*/ 4456 h 4706"/>
              <a:gd name="T44" fmla="*/ 2652 w 3354"/>
              <a:gd name="T45" fmla="*/ 4442 h 4706"/>
              <a:gd name="T46" fmla="*/ 2784 w 3354"/>
              <a:gd name="T47" fmla="*/ 4426 h 4706"/>
              <a:gd name="T48" fmla="*/ 2515 w 3354"/>
              <a:gd name="T49" fmla="*/ 4347 h 4706"/>
              <a:gd name="T50" fmla="*/ 2178 w 3354"/>
              <a:gd name="T51" fmla="*/ 4383 h 4706"/>
              <a:gd name="T52" fmla="*/ 2537 w 3354"/>
              <a:gd name="T53" fmla="*/ 4369 h 4706"/>
              <a:gd name="T54" fmla="*/ 2579 w 3354"/>
              <a:gd name="T55" fmla="*/ 4390 h 4706"/>
              <a:gd name="T56" fmla="*/ 2752 w 3354"/>
              <a:gd name="T57" fmla="*/ 4393 h 4706"/>
              <a:gd name="T58" fmla="*/ 2719 w 3354"/>
              <a:gd name="T59" fmla="*/ 4474 h 4706"/>
              <a:gd name="T60" fmla="*/ 1926 w 3354"/>
              <a:gd name="T61" fmla="*/ 4420 h 4706"/>
              <a:gd name="T62" fmla="*/ 2375 w 3354"/>
              <a:gd name="T63" fmla="*/ 4212 h 4706"/>
              <a:gd name="T64" fmla="*/ 1076 w 3354"/>
              <a:gd name="T65" fmla="*/ 2853 h 4706"/>
              <a:gd name="T66" fmla="*/ 994 w 3354"/>
              <a:gd name="T67" fmla="*/ 2680 h 4706"/>
              <a:gd name="T68" fmla="*/ 944 w 3354"/>
              <a:gd name="T69" fmla="*/ 2394 h 4706"/>
              <a:gd name="T70" fmla="*/ 1145 w 3354"/>
              <a:gd name="T71" fmla="*/ 1979 h 4706"/>
              <a:gd name="T72" fmla="*/ 2109 w 3354"/>
              <a:gd name="T73" fmla="*/ 3499 h 4706"/>
              <a:gd name="T74" fmla="*/ 1361 w 3354"/>
              <a:gd name="T75" fmla="*/ 3194 h 4706"/>
              <a:gd name="T76" fmla="*/ 1357 w 3354"/>
              <a:gd name="T77" fmla="*/ 2893 h 4706"/>
              <a:gd name="T78" fmla="*/ 1442 w 3354"/>
              <a:gd name="T79" fmla="*/ 3055 h 4706"/>
              <a:gd name="T80" fmla="*/ 1982 w 3354"/>
              <a:gd name="T81" fmla="*/ 2735 h 4706"/>
              <a:gd name="T82" fmla="*/ 2359 w 3354"/>
              <a:gd name="T83" fmla="*/ 2726 h 4706"/>
              <a:gd name="T84" fmla="*/ 1489 w 3354"/>
              <a:gd name="T85" fmla="*/ 2976 h 4706"/>
              <a:gd name="T86" fmla="*/ 1881 w 3354"/>
              <a:gd name="T87" fmla="*/ 3381 h 4706"/>
              <a:gd name="T88" fmla="*/ 1452 w 3354"/>
              <a:gd name="T89" fmla="*/ 4502 h 4706"/>
              <a:gd name="T90" fmla="*/ 1819 w 3354"/>
              <a:gd name="T91" fmla="*/ 3636 h 4706"/>
              <a:gd name="T92" fmla="*/ 2650 w 3354"/>
              <a:gd name="T93" fmla="*/ 1193 h 4706"/>
              <a:gd name="T94" fmla="*/ 2323 w 3354"/>
              <a:gd name="T95" fmla="*/ 620 h 4706"/>
              <a:gd name="T96" fmla="*/ 2958 w 3354"/>
              <a:gd name="T97" fmla="*/ 2435 h 4706"/>
              <a:gd name="T98" fmla="*/ 3085 w 3354"/>
              <a:gd name="T99" fmla="*/ 1767 h 4706"/>
              <a:gd name="T100" fmla="*/ 2295 w 3354"/>
              <a:gd name="T101" fmla="*/ 657 h 4706"/>
              <a:gd name="T102" fmla="*/ 2841 w 3354"/>
              <a:gd name="T103" fmla="*/ 2480 h 4706"/>
              <a:gd name="T104" fmla="*/ 2265 w 3354"/>
              <a:gd name="T105" fmla="*/ 2482 h 4706"/>
              <a:gd name="T106" fmla="*/ 2355 w 3354"/>
              <a:gd name="T107" fmla="*/ 2711 h 4706"/>
              <a:gd name="T108" fmla="*/ 1482 w 3354"/>
              <a:gd name="T109" fmla="*/ 1760 h 4706"/>
              <a:gd name="T110" fmla="*/ 2043 w 3354"/>
              <a:gd name="T111" fmla="*/ 1608 h 4706"/>
              <a:gd name="T112" fmla="*/ 1387 w 3354"/>
              <a:gd name="T113" fmla="*/ 611 h 4706"/>
              <a:gd name="T114" fmla="*/ 802 w 3354"/>
              <a:gd name="T115" fmla="*/ 620 h 4706"/>
              <a:gd name="T116" fmla="*/ 1205 w 3354"/>
              <a:gd name="T117" fmla="*/ 1711 h 4706"/>
              <a:gd name="T118" fmla="*/ 958 w 3354"/>
              <a:gd name="T119" fmla="*/ 1884 h 4706"/>
              <a:gd name="T120" fmla="*/ 867 w 3354"/>
              <a:gd name="T121" fmla="*/ 1438 h 4706"/>
              <a:gd name="T122" fmla="*/ 750 w 3354"/>
              <a:gd name="T123" fmla="*/ 1886 h 4706"/>
              <a:gd name="T124" fmla="*/ 498 w 3354"/>
              <a:gd name="T125" fmla="*/ 1258 h 4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4" h="4706">
                <a:moveTo>
                  <a:pt x="3149" y="4595"/>
                </a:moveTo>
                <a:lnTo>
                  <a:pt x="3149" y="4595"/>
                </a:lnTo>
                <a:lnTo>
                  <a:pt x="3155" y="4587"/>
                </a:lnTo>
                <a:lnTo>
                  <a:pt x="3161" y="4579"/>
                </a:lnTo>
                <a:lnTo>
                  <a:pt x="3163" y="4568"/>
                </a:lnTo>
                <a:lnTo>
                  <a:pt x="3164" y="4558"/>
                </a:lnTo>
                <a:lnTo>
                  <a:pt x="3164" y="4558"/>
                </a:lnTo>
                <a:lnTo>
                  <a:pt x="3164" y="4550"/>
                </a:lnTo>
                <a:lnTo>
                  <a:pt x="3162" y="4541"/>
                </a:lnTo>
                <a:lnTo>
                  <a:pt x="3191" y="4541"/>
                </a:lnTo>
                <a:lnTo>
                  <a:pt x="3191" y="4511"/>
                </a:lnTo>
                <a:lnTo>
                  <a:pt x="3170" y="4511"/>
                </a:lnTo>
                <a:lnTo>
                  <a:pt x="3170" y="4411"/>
                </a:lnTo>
                <a:lnTo>
                  <a:pt x="3170" y="4411"/>
                </a:lnTo>
                <a:lnTo>
                  <a:pt x="3169" y="4406"/>
                </a:lnTo>
                <a:lnTo>
                  <a:pt x="3165" y="4400"/>
                </a:lnTo>
                <a:lnTo>
                  <a:pt x="3159" y="4397"/>
                </a:lnTo>
                <a:lnTo>
                  <a:pt x="3156" y="4396"/>
                </a:lnTo>
                <a:lnTo>
                  <a:pt x="3152" y="4396"/>
                </a:lnTo>
                <a:lnTo>
                  <a:pt x="3066" y="4396"/>
                </a:lnTo>
                <a:lnTo>
                  <a:pt x="3035" y="4327"/>
                </a:lnTo>
                <a:lnTo>
                  <a:pt x="2932" y="4327"/>
                </a:lnTo>
                <a:lnTo>
                  <a:pt x="2932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85"/>
                </a:lnTo>
                <a:lnTo>
                  <a:pt x="2916" y="4412"/>
                </a:lnTo>
                <a:lnTo>
                  <a:pt x="2916" y="4412"/>
                </a:lnTo>
                <a:lnTo>
                  <a:pt x="2916" y="4407"/>
                </a:lnTo>
                <a:lnTo>
                  <a:pt x="2876" y="4407"/>
                </a:lnTo>
                <a:lnTo>
                  <a:pt x="2876" y="4334"/>
                </a:lnTo>
                <a:lnTo>
                  <a:pt x="2876" y="4334"/>
                </a:lnTo>
                <a:lnTo>
                  <a:pt x="2876" y="4333"/>
                </a:lnTo>
                <a:lnTo>
                  <a:pt x="2892" y="4333"/>
                </a:lnTo>
                <a:lnTo>
                  <a:pt x="2892" y="4331"/>
                </a:lnTo>
                <a:lnTo>
                  <a:pt x="2892" y="4331"/>
                </a:lnTo>
                <a:lnTo>
                  <a:pt x="2892" y="4258"/>
                </a:lnTo>
                <a:lnTo>
                  <a:pt x="2892" y="4258"/>
                </a:lnTo>
                <a:lnTo>
                  <a:pt x="2892" y="4253"/>
                </a:lnTo>
                <a:lnTo>
                  <a:pt x="2429" y="4253"/>
                </a:lnTo>
                <a:lnTo>
                  <a:pt x="2429" y="4253"/>
                </a:lnTo>
                <a:lnTo>
                  <a:pt x="2428" y="4252"/>
                </a:lnTo>
                <a:lnTo>
                  <a:pt x="2418" y="4240"/>
                </a:lnTo>
                <a:lnTo>
                  <a:pt x="2407" y="4226"/>
                </a:lnTo>
                <a:lnTo>
                  <a:pt x="2407" y="4226"/>
                </a:lnTo>
                <a:lnTo>
                  <a:pt x="2405" y="4223"/>
                </a:lnTo>
                <a:lnTo>
                  <a:pt x="2404" y="4217"/>
                </a:lnTo>
                <a:lnTo>
                  <a:pt x="2404" y="4217"/>
                </a:lnTo>
                <a:lnTo>
                  <a:pt x="2405" y="4215"/>
                </a:lnTo>
                <a:lnTo>
                  <a:pt x="2406" y="4212"/>
                </a:lnTo>
                <a:lnTo>
                  <a:pt x="2411" y="4209"/>
                </a:lnTo>
                <a:lnTo>
                  <a:pt x="2411" y="4209"/>
                </a:lnTo>
                <a:lnTo>
                  <a:pt x="2411" y="4208"/>
                </a:lnTo>
                <a:lnTo>
                  <a:pt x="2411" y="4207"/>
                </a:lnTo>
                <a:lnTo>
                  <a:pt x="2410" y="4202"/>
                </a:lnTo>
                <a:lnTo>
                  <a:pt x="2406" y="4192"/>
                </a:lnTo>
                <a:lnTo>
                  <a:pt x="2406" y="4192"/>
                </a:lnTo>
                <a:lnTo>
                  <a:pt x="2405" y="4183"/>
                </a:lnTo>
                <a:lnTo>
                  <a:pt x="2405" y="4172"/>
                </a:lnTo>
                <a:lnTo>
                  <a:pt x="2406" y="4151"/>
                </a:lnTo>
                <a:lnTo>
                  <a:pt x="2406" y="4151"/>
                </a:lnTo>
                <a:lnTo>
                  <a:pt x="2407" y="4146"/>
                </a:lnTo>
                <a:lnTo>
                  <a:pt x="2407" y="4142"/>
                </a:lnTo>
                <a:lnTo>
                  <a:pt x="2406" y="4137"/>
                </a:lnTo>
                <a:lnTo>
                  <a:pt x="2405" y="4130"/>
                </a:lnTo>
                <a:lnTo>
                  <a:pt x="2405" y="4130"/>
                </a:lnTo>
                <a:lnTo>
                  <a:pt x="2404" y="4106"/>
                </a:lnTo>
                <a:lnTo>
                  <a:pt x="2403" y="4091"/>
                </a:lnTo>
                <a:lnTo>
                  <a:pt x="2404" y="4077"/>
                </a:lnTo>
                <a:lnTo>
                  <a:pt x="2404" y="4077"/>
                </a:lnTo>
                <a:lnTo>
                  <a:pt x="2405" y="4070"/>
                </a:lnTo>
                <a:lnTo>
                  <a:pt x="2405" y="4061"/>
                </a:lnTo>
                <a:lnTo>
                  <a:pt x="2404" y="4040"/>
                </a:lnTo>
                <a:lnTo>
                  <a:pt x="2402" y="4034"/>
                </a:lnTo>
                <a:lnTo>
                  <a:pt x="2402" y="4034"/>
                </a:lnTo>
                <a:lnTo>
                  <a:pt x="2409" y="4034"/>
                </a:lnTo>
                <a:lnTo>
                  <a:pt x="2409" y="4034"/>
                </a:lnTo>
                <a:lnTo>
                  <a:pt x="2411" y="4033"/>
                </a:lnTo>
                <a:lnTo>
                  <a:pt x="2412" y="4031"/>
                </a:lnTo>
                <a:lnTo>
                  <a:pt x="2413" y="4028"/>
                </a:lnTo>
                <a:lnTo>
                  <a:pt x="2413" y="4028"/>
                </a:lnTo>
                <a:lnTo>
                  <a:pt x="2410" y="3956"/>
                </a:lnTo>
                <a:lnTo>
                  <a:pt x="2410" y="3956"/>
                </a:lnTo>
                <a:lnTo>
                  <a:pt x="2411" y="3953"/>
                </a:lnTo>
                <a:lnTo>
                  <a:pt x="2412" y="3948"/>
                </a:lnTo>
                <a:lnTo>
                  <a:pt x="2416" y="3944"/>
                </a:lnTo>
                <a:lnTo>
                  <a:pt x="2416" y="3944"/>
                </a:lnTo>
                <a:lnTo>
                  <a:pt x="2419" y="3938"/>
                </a:lnTo>
                <a:lnTo>
                  <a:pt x="2421" y="3934"/>
                </a:lnTo>
                <a:lnTo>
                  <a:pt x="2423" y="3931"/>
                </a:lnTo>
                <a:lnTo>
                  <a:pt x="2423" y="3931"/>
                </a:lnTo>
                <a:lnTo>
                  <a:pt x="2423" y="3929"/>
                </a:lnTo>
                <a:lnTo>
                  <a:pt x="2424" y="3926"/>
                </a:lnTo>
                <a:lnTo>
                  <a:pt x="2426" y="3924"/>
                </a:lnTo>
                <a:lnTo>
                  <a:pt x="2431" y="3917"/>
                </a:lnTo>
                <a:lnTo>
                  <a:pt x="2431" y="3917"/>
                </a:lnTo>
                <a:lnTo>
                  <a:pt x="2431" y="3914"/>
                </a:lnTo>
                <a:lnTo>
                  <a:pt x="2432" y="3910"/>
                </a:lnTo>
                <a:lnTo>
                  <a:pt x="2434" y="3907"/>
                </a:lnTo>
                <a:lnTo>
                  <a:pt x="2434" y="3907"/>
                </a:lnTo>
                <a:lnTo>
                  <a:pt x="2435" y="3888"/>
                </a:lnTo>
                <a:lnTo>
                  <a:pt x="2435" y="3888"/>
                </a:lnTo>
                <a:lnTo>
                  <a:pt x="2436" y="3881"/>
                </a:lnTo>
                <a:lnTo>
                  <a:pt x="2436" y="3881"/>
                </a:lnTo>
                <a:lnTo>
                  <a:pt x="2435" y="3872"/>
                </a:lnTo>
                <a:lnTo>
                  <a:pt x="2432" y="3860"/>
                </a:lnTo>
                <a:lnTo>
                  <a:pt x="2428" y="3849"/>
                </a:lnTo>
                <a:lnTo>
                  <a:pt x="2425" y="3841"/>
                </a:lnTo>
                <a:lnTo>
                  <a:pt x="2425" y="3841"/>
                </a:lnTo>
                <a:lnTo>
                  <a:pt x="2421" y="3832"/>
                </a:lnTo>
                <a:lnTo>
                  <a:pt x="2418" y="3821"/>
                </a:lnTo>
                <a:lnTo>
                  <a:pt x="2412" y="3807"/>
                </a:lnTo>
                <a:lnTo>
                  <a:pt x="2412" y="3800"/>
                </a:lnTo>
                <a:lnTo>
                  <a:pt x="2412" y="3800"/>
                </a:lnTo>
                <a:lnTo>
                  <a:pt x="2412" y="3798"/>
                </a:lnTo>
                <a:lnTo>
                  <a:pt x="2412" y="3791"/>
                </a:lnTo>
                <a:lnTo>
                  <a:pt x="2412" y="3791"/>
                </a:lnTo>
                <a:lnTo>
                  <a:pt x="2411" y="3790"/>
                </a:lnTo>
                <a:lnTo>
                  <a:pt x="2410" y="3787"/>
                </a:lnTo>
                <a:lnTo>
                  <a:pt x="2406" y="3786"/>
                </a:lnTo>
                <a:lnTo>
                  <a:pt x="2402" y="3786"/>
                </a:lnTo>
                <a:lnTo>
                  <a:pt x="2399" y="3787"/>
                </a:lnTo>
                <a:lnTo>
                  <a:pt x="2399" y="3787"/>
                </a:lnTo>
                <a:lnTo>
                  <a:pt x="2392" y="3788"/>
                </a:lnTo>
                <a:lnTo>
                  <a:pt x="2392" y="3788"/>
                </a:lnTo>
                <a:lnTo>
                  <a:pt x="2390" y="3792"/>
                </a:lnTo>
                <a:lnTo>
                  <a:pt x="2389" y="3794"/>
                </a:lnTo>
                <a:lnTo>
                  <a:pt x="2389" y="3798"/>
                </a:lnTo>
                <a:lnTo>
                  <a:pt x="2390" y="3801"/>
                </a:lnTo>
                <a:lnTo>
                  <a:pt x="2390" y="3801"/>
                </a:lnTo>
                <a:lnTo>
                  <a:pt x="2394" y="3805"/>
                </a:lnTo>
                <a:lnTo>
                  <a:pt x="2397" y="3808"/>
                </a:lnTo>
                <a:lnTo>
                  <a:pt x="2402" y="3812"/>
                </a:lnTo>
                <a:lnTo>
                  <a:pt x="2403" y="3816"/>
                </a:lnTo>
                <a:lnTo>
                  <a:pt x="2403" y="3816"/>
                </a:lnTo>
                <a:lnTo>
                  <a:pt x="2404" y="3824"/>
                </a:lnTo>
                <a:lnTo>
                  <a:pt x="2405" y="3829"/>
                </a:lnTo>
                <a:lnTo>
                  <a:pt x="2405" y="3830"/>
                </a:lnTo>
                <a:lnTo>
                  <a:pt x="2405" y="3830"/>
                </a:lnTo>
                <a:lnTo>
                  <a:pt x="2402" y="3827"/>
                </a:lnTo>
                <a:lnTo>
                  <a:pt x="2397" y="3826"/>
                </a:lnTo>
                <a:lnTo>
                  <a:pt x="2397" y="3826"/>
                </a:lnTo>
                <a:lnTo>
                  <a:pt x="2383" y="3824"/>
                </a:lnTo>
                <a:lnTo>
                  <a:pt x="2373" y="3826"/>
                </a:lnTo>
                <a:lnTo>
                  <a:pt x="2366" y="3829"/>
                </a:lnTo>
                <a:lnTo>
                  <a:pt x="2360" y="3834"/>
                </a:lnTo>
                <a:lnTo>
                  <a:pt x="2356" y="3838"/>
                </a:lnTo>
                <a:lnTo>
                  <a:pt x="2354" y="3842"/>
                </a:lnTo>
                <a:lnTo>
                  <a:pt x="2353" y="3846"/>
                </a:lnTo>
                <a:lnTo>
                  <a:pt x="2353" y="3846"/>
                </a:lnTo>
                <a:lnTo>
                  <a:pt x="2350" y="3848"/>
                </a:lnTo>
                <a:lnTo>
                  <a:pt x="2350" y="3848"/>
                </a:lnTo>
                <a:lnTo>
                  <a:pt x="2347" y="3852"/>
                </a:lnTo>
                <a:lnTo>
                  <a:pt x="2346" y="3856"/>
                </a:lnTo>
                <a:lnTo>
                  <a:pt x="2346" y="3858"/>
                </a:lnTo>
                <a:lnTo>
                  <a:pt x="2347" y="3860"/>
                </a:lnTo>
                <a:lnTo>
                  <a:pt x="2351" y="3863"/>
                </a:lnTo>
                <a:lnTo>
                  <a:pt x="2353" y="3864"/>
                </a:lnTo>
                <a:lnTo>
                  <a:pt x="2353" y="3879"/>
                </a:lnTo>
                <a:lnTo>
                  <a:pt x="2353" y="3879"/>
                </a:lnTo>
                <a:lnTo>
                  <a:pt x="2354" y="3880"/>
                </a:lnTo>
                <a:lnTo>
                  <a:pt x="2347" y="3881"/>
                </a:lnTo>
                <a:lnTo>
                  <a:pt x="2347" y="3881"/>
                </a:lnTo>
                <a:lnTo>
                  <a:pt x="2341" y="3881"/>
                </a:lnTo>
                <a:lnTo>
                  <a:pt x="2337" y="3883"/>
                </a:lnTo>
                <a:lnTo>
                  <a:pt x="2326" y="3887"/>
                </a:lnTo>
                <a:lnTo>
                  <a:pt x="2314" y="3893"/>
                </a:lnTo>
                <a:lnTo>
                  <a:pt x="2314" y="3893"/>
                </a:lnTo>
                <a:lnTo>
                  <a:pt x="2300" y="3903"/>
                </a:lnTo>
                <a:lnTo>
                  <a:pt x="2277" y="3917"/>
                </a:lnTo>
                <a:lnTo>
                  <a:pt x="2277" y="3917"/>
                </a:lnTo>
                <a:lnTo>
                  <a:pt x="2273" y="3919"/>
                </a:lnTo>
                <a:lnTo>
                  <a:pt x="2271" y="3922"/>
                </a:lnTo>
                <a:lnTo>
                  <a:pt x="2270" y="3924"/>
                </a:lnTo>
                <a:lnTo>
                  <a:pt x="2270" y="3926"/>
                </a:lnTo>
                <a:lnTo>
                  <a:pt x="2270" y="3930"/>
                </a:lnTo>
                <a:lnTo>
                  <a:pt x="2270" y="3931"/>
                </a:lnTo>
                <a:lnTo>
                  <a:pt x="2270" y="3931"/>
                </a:lnTo>
                <a:lnTo>
                  <a:pt x="2282" y="3970"/>
                </a:lnTo>
                <a:lnTo>
                  <a:pt x="2282" y="3970"/>
                </a:lnTo>
                <a:lnTo>
                  <a:pt x="2285" y="3980"/>
                </a:lnTo>
                <a:lnTo>
                  <a:pt x="2286" y="3990"/>
                </a:lnTo>
                <a:lnTo>
                  <a:pt x="2286" y="3990"/>
                </a:lnTo>
                <a:lnTo>
                  <a:pt x="2288" y="3996"/>
                </a:lnTo>
                <a:lnTo>
                  <a:pt x="2289" y="3999"/>
                </a:lnTo>
                <a:lnTo>
                  <a:pt x="2289" y="3999"/>
                </a:lnTo>
                <a:lnTo>
                  <a:pt x="2299" y="4016"/>
                </a:lnTo>
                <a:lnTo>
                  <a:pt x="2299" y="4016"/>
                </a:lnTo>
                <a:lnTo>
                  <a:pt x="2301" y="4018"/>
                </a:lnTo>
                <a:lnTo>
                  <a:pt x="2302" y="4018"/>
                </a:lnTo>
                <a:lnTo>
                  <a:pt x="2303" y="4017"/>
                </a:lnTo>
                <a:lnTo>
                  <a:pt x="2303" y="4011"/>
                </a:lnTo>
                <a:lnTo>
                  <a:pt x="2306" y="4020"/>
                </a:lnTo>
                <a:lnTo>
                  <a:pt x="2303" y="4036"/>
                </a:lnTo>
                <a:lnTo>
                  <a:pt x="2303" y="4036"/>
                </a:lnTo>
                <a:lnTo>
                  <a:pt x="2301" y="4050"/>
                </a:lnTo>
                <a:lnTo>
                  <a:pt x="2300" y="4056"/>
                </a:lnTo>
                <a:lnTo>
                  <a:pt x="2299" y="4062"/>
                </a:lnTo>
                <a:lnTo>
                  <a:pt x="2299" y="4062"/>
                </a:lnTo>
                <a:lnTo>
                  <a:pt x="2300" y="4082"/>
                </a:lnTo>
                <a:lnTo>
                  <a:pt x="2300" y="4101"/>
                </a:lnTo>
                <a:lnTo>
                  <a:pt x="2300" y="4123"/>
                </a:lnTo>
                <a:lnTo>
                  <a:pt x="2300" y="4123"/>
                </a:lnTo>
                <a:lnTo>
                  <a:pt x="2299" y="4130"/>
                </a:lnTo>
                <a:lnTo>
                  <a:pt x="2296" y="4145"/>
                </a:lnTo>
                <a:lnTo>
                  <a:pt x="2296" y="4145"/>
                </a:lnTo>
                <a:lnTo>
                  <a:pt x="2295" y="4160"/>
                </a:lnTo>
                <a:lnTo>
                  <a:pt x="2295" y="4185"/>
                </a:lnTo>
                <a:lnTo>
                  <a:pt x="2295" y="4216"/>
                </a:lnTo>
                <a:lnTo>
                  <a:pt x="2295" y="4216"/>
                </a:lnTo>
                <a:lnTo>
                  <a:pt x="2295" y="4218"/>
                </a:lnTo>
                <a:lnTo>
                  <a:pt x="2294" y="4222"/>
                </a:lnTo>
                <a:lnTo>
                  <a:pt x="2294" y="4222"/>
                </a:lnTo>
                <a:lnTo>
                  <a:pt x="2294" y="4225"/>
                </a:lnTo>
                <a:lnTo>
                  <a:pt x="2294" y="4229"/>
                </a:lnTo>
                <a:lnTo>
                  <a:pt x="2295" y="4233"/>
                </a:lnTo>
                <a:lnTo>
                  <a:pt x="2295" y="4241"/>
                </a:lnTo>
                <a:lnTo>
                  <a:pt x="2295" y="4241"/>
                </a:lnTo>
                <a:lnTo>
                  <a:pt x="2294" y="4253"/>
                </a:lnTo>
                <a:lnTo>
                  <a:pt x="2075" y="4253"/>
                </a:lnTo>
                <a:lnTo>
                  <a:pt x="2075" y="4266"/>
                </a:lnTo>
                <a:lnTo>
                  <a:pt x="2075" y="4266"/>
                </a:lnTo>
                <a:lnTo>
                  <a:pt x="2075" y="4320"/>
                </a:lnTo>
                <a:lnTo>
                  <a:pt x="2075" y="4320"/>
                </a:lnTo>
                <a:lnTo>
                  <a:pt x="2075" y="4328"/>
                </a:lnTo>
                <a:lnTo>
                  <a:pt x="1903" y="4328"/>
                </a:lnTo>
                <a:lnTo>
                  <a:pt x="1903" y="4341"/>
                </a:lnTo>
                <a:lnTo>
                  <a:pt x="1903" y="4341"/>
                </a:lnTo>
                <a:lnTo>
                  <a:pt x="1903" y="4396"/>
                </a:lnTo>
                <a:lnTo>
                  <a:pt x="1903" y="4396"/>
                </a:lnTo>
                <a:lnTo>
                  <a:pt x="1903" y="4407"/>
                </a:lnTo>
                <a:lnTo>
                  <a:pt x="1868" y="4407"/>
                </a:lnTo>
                <a:lnTo>
                  <a:pt x="1868" y="4420"/>
                </a:lnTo>
                <a:lnTo>
                  <a:pt x="1869" y="4420"/>
                </a:lnTo>
                <a:lnTo>
                  <a:pt x="1869" y="4474"/>
                </a:lnTo>
                <a:lnTo>
                  <a:pt x="1868" y="4474"/>
                </a:lnTo>
                <a:lnTo>
                  <a:pt x="1868" y="4485"/>
                </a:lnTo>
                <a:lnTo>
                  <a:pt x="1851" y="4485"/>
                </a:lnTo>
                <a:lnTo>
                  <a:pt x="1822" y="4522"/>
                </a:lnTo>
                <a:lnTo>
                  <a:pt x="1822" y="4526"/>
                </a:lnTo>
                <a:lnTo>
                  <a:pt x="1797" y="4526"/>
                </a:lnTo>
                <a:lnTo>
                  <a:pt x="1797" y="4538"/>
                </a:lnTo>
                <a:lnTo>
                  <a:pt x="1822" y="4538"/>
                </a:lnTo>
                <a:lnTo>
                  <a:pt x="1822" y="4541"/>
                </a:lnTo>
                <a:lnTo>
                  <a:pt x="1894" y="4541"/>
                </a:lnTo>
                <a:lnTo>
                  <a:pt x="1894" y="4541"/>
                </a:lnTo>
                <a:lnTo>
                  <a:pt x="1892" y="4550"/>
                </a:lnTo>
                <a:lnTo>
                  <a:pt x="1892" y="4558"/>
                </a:lnTo>
                <a:lnTo>
                  <a:pt x="1892" y="4558"/>
                </a:lnTo>
                <a:lnTo>
                  <a:pt x="1893" y="4568"/>
                </a:lnTo>
                <a:lnTo>
                  <a:pt x="1895" y="4579"/>
                </a:lnTo>
                <a:lnTo>
                  <a:pt x="1900" y="4587"/>
                </a:lnTo>
                <a:lnTo>
                  <a:pt x="1907" y="4595"/>
                </a:lnTo>
                <a:lnTo>
                  <a:pt x="1615" y="4595"/>
                </a:lnTo>
                <a:lnTo>
                  <a:pt x="1615" y="4595"/>
                </a:lnTo>
                <a:lnTo>
                  <a:pt x="1621" y="4587"/>
                </a:lnTo>
                <a:lnTo>
                  <a:pt x="1621" y="4586"/>
                </a:lnTo>
                <a:lnTo>
                  <a:pt x="1622" y="4586"/>
                </a:lnTo>
                <a:lnTo>
                  <a:pt x="1622" y="4586"/>
                </a:lnTo>
                <a:lnTo>
                  <a:pt x="1624" y="4573"/>
                </a:lnTo>
                <a:lnTo>
                  <a:pt x="1627" y="4560"/>
                </a:lnTo>
                <a:lnTo>
                  <a:pt x="1627" y="4547"/>
                </a:lnTo>
                <a:lnTo>
                  <a:pt x="1625" y="4537"/>
                </a:lnTo>
                <a:lnTo>
                  <a:pt x="1625" y="4537"/>
                </a:lnTo>
                <a:lnTo>
                  <a:pt x="1623" y="4525"/>
                </a:lnTo>
                <a:lnTo>
                  <a:pt x="1618" y="4514"/>
                </a:lnTo>
                <a:lnTo>
                  <a:pt x="1614" y="4504"/>
                </a:lnTo>
                <a:lnTo>
                  <a:pt x="1609" y="4495"/>
                </a:lnTo>
                <a:lnTo>
                  <a:pt x="1603" y="4488"/>
                </a:lnTo>
                <a:lnTo>
                  <a:pt x="1598" y="4481"/>
                </a:lnTo>
                <a:lnTo>
                  <a:pt x="1586" y="4471"/>
                </a:lnTo>
                <a:lnTo>
                  <a:pt x="1586" y="4471"/>
                </a:lnTo>
                <a:lnTo>
                  <a:pt x="1618" y="4471"/>
                </a:lnTo>
                <a:lnTo>
                  <a:pt x="1661" y="4468"/>
                </a:lnTo>
                <a:lnTo>
                  <a:pt x="1661" y="4468"/>
                </a:lnTo>
                <a:lnTo>
                  <a:pt x="1672" y="4465"/>
                </a:lnTo>
                <a:lnTo>
                  <a:pt x="1682" y="4460"/>
                </a:lnTo>
                <a:lnTo>
                  <a:pt x="1690" y="4456"/>
                </a:lnTo>
                <a:lnTo>
                  <a:pt x="1697" y="4450"/>
                </a:lnTo>
                <a:lnTo>
                  <a:pt x="1704" y="4444"/>
                </a:lnTo>
                <a:lnTo>
                  <a:pt x="1709" y="4437"/>
                </a:lnTo>
                <a:lnTo>
                  <a:pt x="1713" y="4430"/>
                </a:lnTo>
                <a:lnTo>
                  <a:pt x="1717" y="4423"/>
                </a:lnTo>
                <a:lnTo>
                  <a:pt x="1722" y="4411"/>
                </a:lnTo>
                <a:lnTo>
                  <a:pt x="1725" y="4399"/>
                </a:lnTo>
                <a:lnTo>
                  <a:pt x="1727" y="4382"/>
                </a:lnTo>
                <a:lnTo>
                  <a:pt x="1727" y="4382"/>
                </a:lnTo>
                <a:lnTo>
                  <a:pt x="1726" y="4369"/>
                </a:lnTo>
                <a:lnTo>
                  <a:pt x="1724" y="4357"/>
                </a:lnTo>
                <a:lnTo>
                  <a:pt x="1719" y="4347"/>
                </a:lnTo>
                <a:lnTo>
                  <a:pt x="1715" y="4338"/>
                </a:lnTo>
                <a:lnTo>
                  <a:pt x="1708" y="4331"/>
                </a:lnTo>
                <a:lnTo>
                  <a:pt x="1702" y="4324"/>
                </a:lnTo>
                <a:lnTo>
                  <a:pt x="1695" y="4319"/>
                </a:lnTo>
                <a:lnTo>
                  <a:pt x="1688" y="4314"/>
                </a:lnTo>
                <a:lnTo>
                  <a:pt x="1674" y="4309"/>
                </a:lnTo>
                <a:lnTo>
                  <a:pt x="1661" y="4305"/>
                </a:lnTo>
                <a:lnTo>
                  <a:pt x="1650" y="4304"/>
                </a:lnTo>
                <a:lnTo>
                  <a:pt x="1558" y="4303"/>
                </a:lnTo>
                <a:lnTo>
                  <a:pt x="1557" y="4297"/>
                </a:lnTo>
                <a:lnTo>
                  <a:pt x="1605" y="4202"/>
                </a:lnTo>
                <a:lnTo>
                  <a:pt x="1784" y="3821"/>
                </a:lnTo>
                <a:lnTo>
                  <a:pt x="1782" y="3817"/>
                </a:lnTo>
                <a:lnTo>
                  <a:pt x="1784" y="3814"/>
                </a:lnTo>
                <a:lnTo>
                  <a:pt x="1788" y="3816"/>
                </a:lnTo>
                <a:lnTo>
                  <a:pt x="1964" y="3376"/>
                </a:lnTo>
                <a:lnTo>
                  <a:pt x="1961" y="3375"/>
                </a:lnTo>
                <a:lnTo>
                  <a:pt x="1965" y="3364"/>
                </a:lnTo>
                <a:lnTo>
                  <a:pt x="1968" y="3366"/>
                </a:lnTo>
                <a:lnTo>
                  <a:pt x="2125" y="2872"/>
                </a:lnTo>
                <a:lnTo>
                  <a:pt x="2135" y="2870"/>
                </a:lnTo>
                <a:lnTo>
                  <a:pt x="2165" y="3081"/>
                </a:lnTo>
                <a:lnTo>
                  <a:pt x="2148" y="3084"/>
                </a:lnTo>
                <a:lnTo>
                  <a:pt x="2155" y="3129"/>
                </a:lnTo>
                <a:lnTo>
                  <a:pt x="2139" y="3133"/>
                </a:lnTo>
                <a:lnTo>
                  <a:pt x="2165" y="3279"/>
                </a:lnTo>
                <a:lnTo>
                  <a:pt x="2184" y="3275"/>
                </a:lnTo>
                <a:lnTo>
                  <a:pt x="2192" y="3326"/>
                </a:lnTo>
                <a:lnTo>
                  <a:pt x="2194" y="3326"/>
                </a:lnTo>
                <a:lnTo>
                  <a:pt x="2197" y="3338"/>
                </a:lnTo>
                <a:lnTo>
                  <a:pt x="1959" y="3680"/>
                </a:lnTo>
                <a:lnTo>
                  <a:pt x="1972" y="3688"/>
                </a:lnTo>
                <a:lnTo>
                  <a:pt x="1972" y="3688"/>
                </a:lnTo>
                <a:lnTo>
                  <a:pt x="2026" y="3725"/>
                </a:lnTo>
                <a:lnTo>
                  <a:pt x="2026" y="3725"/>
                </a:lnTo>
                <a:lnTo>
                  <a:pt x="2038" y="3734"/>
                </a:lnTo>
                <a:lnTo>
                  <a:pt x="2491" y="3082"/>
                </a:lnTo>
                <a:lnTo>
                  <a:pt x="2491" y="4113"/>
                </a:lnTo>
                <a:lnTo>
                  <a:pt x="3101" y="4113"/>
                </a:lnTo>
                <a:lnTo>
                  <a:pt x="3101" y="4113"/>
                </a:lnTo>
                <a:lnTo>
                  <a:pt x="3079" y="4044"/>
                </a:lnTo>
                <a:lnTo>
                  <a:pt x="3057" y="3976"/>
                </a:lnTo>
                <a:lnTo>
                  <a:pt x="3033" y="3909"/>
                </a:lnTo>
                <a:lnTo>
                  <a:pt x="3008" y="3844"/>
                </a:lnTo>
                <a:lnTo>
                  <a:pt x="3008" y="3844"/>
                </a:lnTo>
                <a:lnTo>
                  <a:pt x="2990" y="3805"/>
                </a:lnTo>
                <a:lnTo>
                  <a:pt x="2974" y="3766"/>
                </a:lnTo>
                <a:lnTo>
                  <a:pt x="2957" y="3731"/>
                </a:lnTo>
                <a:lnTo>
                  <a:pt x="2939" y="3696"/>
                </a:lnTo>
                <a:lnTo>
                  <a:pt x="2921" y="3663"/>
                </a:lnTo>
                <a:lnTo>
                  <a:pt x="2901" y="3633"/>
                </a:lnTo>
                <a:lnTo>
                  <a:pt x="2880" y="3604"/>
                </a:lnTo>
                <a:lnTo>
                  <a:pt x="2858" y="3576"/>
                </a:lnTo>
                <a:lnTo>
                  <a:pt x="2835" y="3551"/>
                </a:lnTo>
                <a:lnTo>
                  <a:pt x="2809" y="3528"/>
                </a:lnTo>
                <a:lnTo>
                  <a:pt x="2782" y="3505"/>
                </a:lnTo>
                <a:lnTo>
                  <a:pt x="2753" y="3485"/>
                </a:lnTo>
                <a:lnTo>
                  <a:pt x="2721" y="3465"/>
                </a:lnTo>
                <a:lnTo>
                  <a:pt x="2687" y="3448"/>
                </a:lnTo>
                <a:lnTo>
                  <a:pt x="2650" y="3432"/>
                </a:lnTo>
                <a:lnTo>
                  <a:pt x="2610" y="3417"/>
                </a:lnTo>
                <a:lnTo>
                  <a:pt x="2610" y="3417"/>
                </a:lnTo>
                <a:lnTo>
                  <a:pt x="2599" y="3384"/>
                </a:lnTo>
                <a:lnTo>
                  <a:pt x="2587" y="3348"/>
                </a:lnTo>
                <a:lnTo>
                  <a:pt x="2574" y="3305"/>
                </a:lnTo>
                <a:lnTo>
                  <a:pt x="2562" y="3259"/>
                </a:lnTo>
                <a:lnTo>
                  <a:pt x="2550" y="3213"/>
                </a:lnTo>
                <a:lnTo>
                  <a:pt x="2546" y="3191"/>
                </a:lnTo>
                <a:lnTo>
                  <a:pt x="2543" y="3170"/>
                </a:lnTo>
                <a:lnTo>
                  <a:pt x="2542" y="3152"/>
                </a:lnTo>
                <a:lnTo>
                  <a:pt x="2542" y="3136"/>
                </a:lnTo>
                <a:lnTo>
                  <a:pt x="2542" y="3136"/>
                </a:lnTo>
                <a:lnTo>
                  <a:pt x="2543" y="3122"/>
                </a:lnTo>
                <a:lnTo>
                  <a:pt x="2545" y="3111"/>
                </a:lnTo>
                <a:lnTo>
                  <a:pt x="2548" y="3100"/>
                </a:lnTo>
                <a:lnTo>
                  <a:pt x="2551" y="3091"/>
                </a:lnTo>
                <a:lnTo>
                  <a:pt x="2555" y="3083"/>
                </a:lnTo>
                <a:lnTo>
                  <a:pt x="2558" y="3076"/>
                </a:lnTo>
                <a:lnTo>
                  <a:pt x="2566" y="3064"/>
                </a:lnTo>
                <a:lnTo>
                  <a:pt x="2574" y="3057"/>
                </a:lnTo>
                <a:lnTo>
                  <a:pt x="2581" y="3053"/>
                </a:lnTo>
                <a:lnTo>
                  <a:pt x="2587" y="3050"/>
                </a:lnTo>
                <a:lnTo>
                  <a:pt x="2587" y="3050"/>
                </a:lnTo>
                <a:lnTo>
                  <a:pt x="2610" y="3041"/>
                </a:lnTo>
                <a:lnTo>
                  <a:pt x="2632" y="3031"/>
                </a:lnTo>
                <a:lnTo>
                  <a:pt x="2654" y="3019"/>
                </a:lnTo>
                <a:lnTo>
                  <a:pt x="2676" y="3008"/>
                </a:lnTo>
                <a:lnTo>
                  <a:pt x="2698" y="2996"/>
                </a:lnTo>
                <a:lnTo>
                  <a:pt x="2719" y="2982"/>
                </a:lnTo>
                <a:lnTo>
                  <a:pt x="2761" y="2954"/>
                </a:lnTo>
                <a:lnTo>
                  <a:pt x="2801" y="2924"/>
                </a:lnTo>
                <a:lnTo>
                  <a:pt x="2841" y="2891"/>
                </a:lnTo>
                <a:lnTo>
                  <a:pt x="2880" y="2856"/>
                </a:lnTo>
                <a:lnTo>
                  <a:pt x="2916" y="2818"/>
                </a:lnTo>
                <a:lnTo>
                  <a:pt x="2952" y="2778"/>
                </a:lnTo>
                <a:lnTo>
                  <a:pt x="2987" y="2735"/>
                </a:lnTo>
                <a:lnTo>
                  <a:pt x="3020" y="2691"/>
                </a:lnTo>
                <a:lnTo>
                  <a:pt x="3052" y="2645"/>
                </a:lnTo>
                <a:lnTo>
                  <a:pt x="3082" y="2596"/>
                </a:lnTo>
                <a:lnTo>
                  <a:pt x="3111" y="2546"/>
                </a:lnTo>
                <a:lnTo>
                  <a:pt x="3139" y="2494"/>
                </a:lnTo>
                <a:lnTo>
                  <a:pt x="3165" y="2440"/>
                </a:lnTo>
                <a:lnTo>
                  <a:pt x="3189" y="2384"/>
                </a:lnTo>
                <a:lnTo>
                  <a:pt x="3213" y="2328"/>
                </a:lnTo>
                <a:lnTo>
                  <a:pt x="3234" y="2268"/>
                </a:lnTo>
                <a:lnTo>
                  <a:pt x="3253" y="2207"/>
                </a:lnTo>
                <a:lnTo>
                  <a:pt x="3272" y="2146"/>
                </a:lnTo>
                <a:lnTo>
                  <a:pt x="3288" y="2082"/>
                </a:lnTo>
                <a:lnTo>
                  <a:pt x="3302" y="2017"/>
                </a:lnTo>
                <a:lnTo>
                  <a:pt x="3315" y="1951"/>
                </a:lnTo>
                <a:lnTo>
                  <a:pt x="3326" y="1884"/>
                </a:lnTo>
                <a:lnTo>
                  <a:pt x="3335" y="1815"/>
                </a:lnTo>
                <a:lnTo>
                  <a:pt x="3342" y="1746"/>
                </a:lnTo>
                <a:lnTo>
                  <a:pt x="3348" y="1676"/>
                </a:lnTo>
                <a:lnTo>
                  <a:pt x="3352" y="1605"/>
                </a:lnTo>
                <a:lnTo>
                  <a:pt x="3354" y="1533"/>
                </a:lnTo>
                <a:lnTo>
                  <a:pt x="3354" y="1460"/>
                </a:lnTo>
                <a:lnTo>
                  <a:pt x="3352" y="1386"/>
                </a:lnTo>
                <a:lnTo>
                  <a:pt x="3352" y="1386"/>
                </a:lnTo>
                <a:lnTo>
                  <a:pt x="3348" y="1344"/>
                </a:lnTo>
                <a:lnTo>
                  <a:pt x="3345" y="1301"/>
                </a:lnTo>
                <a:lnTo>
                  <a:pt x="3340" y="1260"/>
                </a:lnTo>
                <a:lnTo>
                  <a:pt x="3334" y="1220"/>
                </a:lnTo>
                <a:lnTo>
                  <a:pt x="3327" y="1181"/>
                </a:lnTo>
                <a:lnTo>
                  <a:pt x="3319" y="1141"/>
                </a:lnTo>
                <a:lnTo>
                  <a:pt x="3311" y="1104"/>
                </a:lnTo>
                <a:lnTo>
                  <a:pt x="3301" y="1066"/>
                </a:lnTo>
                <a:lnTo>
                  <a:pt x="3290" y="1030"/>
                </a:lnTo>
                <a:lnTo>
                  <a:pt x="3279" y="994"/>
                </a:lnTo>
                <a:lnTo>
                  <a:pt x="3266" y="959"/>
                </a:lnTo>
                <a:lnTo>
                  <a:pt x="3252" y="926"/>
                </a:lnTo>
                <a:lnTo>
                  <a:pt x="3238" y="892"/>
                </a:lnTo>
                <a:lnTo>
                  <a:pt x="3223" y="858"/>
                </a:lnTo>
                <a:lnTo>
                  <a:pt x="3208" y="827"/>
                </a:lnTo>
                <a:lnTo>
                  <a:pt x="3191" y="796"/>
                </a:lnTo>
                <a:lnTo>
                  <a:pt x="3129" y="796"/>
                </a:lnTo>
                <a:lnTo>
                  <a:pt x="3129" y="796"/>
                </a:lnTo>
                <a:lnTo>
                  <a:pt x="3120" y="789"/>
                </a:lnTo>
                <a:lnTo>
                  <a:pt x="3111" y="782"/>
                </a:lnTo>
                <a:lnTo>
                  <a:pt x="3101" y="776"/>
                </a:lnTo>
                <a:lnTo>
                  <a:pt x="3101" y="776"/>
                </a:lnTo>
                <a:lnTo>
                  <a:pt x="3101" y="775"/>
                </a:lnTo>
                <a:lnTo>
                  <a:pt x="3099" y="770"/>
                </a:lnTo>
                <a:lnTo>
                  <a:pt x="3097" y="768"/>
                </a:lnTo>
                <a:lnTo>
                  <a:pt x="3094" y="766"/>
                </a:lnTo>
                <a:lnTo>
                  <a:pt x="3091" y="765"/>
                </a:lnTo>
                <a:lnTo>
                  <a:pt x="3086" y="765"/>
                </a:lnTo>
                <a:lnTo>
                  <a:pt x="3085" y="750"/>
                </a:lnTo>
                <a:lnTo>
                  <a:pt x="3085" y="750"/>
                </a:lnTo>
                <a:lnTo>
                  <a:pt x="3086" y="747"/>
                </a:lnTo>
                <a:lnTo>
                  <a:pt x="3090" y="741"/>
                </a:lnTo>
                <a:lnTo>
                  <a:pt x="3093" y="732"/>
                </a:lnTo>
                <a:lnTo>
                  <a:pt x="3094" y="726"/>
                </a:lnTo>
                <a:lnTo>
                  <a:pt x="3096" y="721"/>
                </a:lnTo>
                <a:lnTo>
                  <a:pt x="3094" y="717"/>
                </a:lnTo>
                <a:lnTo>
                  <a:pt x="3098" y="717"/>
                </a:lnTo>
                <a:lnTo>
                  <a:pt x="3093" y="711"/>
                </a:lnTo>
                <a:lnTo>
                  <a:pt x="3093" y="711"/>
                </a:lnTo>
                <a:lnTo>
                  <a:pt x="3093" y="707"/>
                </a:lnTo>
                <a:lnTo>
                  <a:pt x="3091" y="701"/>
                </a:lnTo>
                <a:lnTo>
                  <a:pt x="3088" y="695"/>
                </a:lnTo>
                <a:lnTo>
                  <a:pt x="3083" y="688"/>
                </a:lnTo>
                <a:lnTo>
                  <a:pt x="3075" y="684"/>
                </a:lnTo>
                <a:lnTo>
                  <a:pt x="3069" y="680"/>
                </a:lnTo>
                <a:lnTo>
                  <a:pt x="3063" y="679"/>
                </a:lnTo>
                <a:lnTo>
                  <a:pt x="3056" y="678"/>
                </a:lnTo>
                <a:lnTo>
                  <a:pt x="3048" y="677"/>
                </a:lnTo>
                <a:lnTo>
                  <a:pt x="3048" y="677"/>
                </a:lnTo>
                <a:lnTo>
                  <a:pt x="3040" y="679"/>
                </a:lnTo>
                <a:lnTo>
                  <a:pt x="3034" y="681"/>
                </a:lnTo>
                <a:lnTo>
                  <a:pt x="3028" y="686"/>
                </a:lnTo>
                <a:lnTo>
                  <a:pt x="3024" y="692"/>
                </a:lnTo>
                <a:lnTo>
                  <a:pt x="3019" y="699"/>
                </a:lnTo>
                <a:lnTo>
                  <a:pt x="3015" y="709"/>
                </a:lnTo>
                <a:lnTo>
                  <a:pt x="3012" y="722"/>
                </a:lnTo>
                <a:lnTo>
                  <a:pt x="3004" y="726"/>
                </a:lnTo>
                <a:lnTo>
                  <a:pt x="3004" y="726"/>
                </a:lnTo>
                <a:lnTo>
                  <a:pt x="3004" y="731"/>
                </a:lnTo>
                <a:lnTo>
                  <a:pt x="3005" y="735"/>
                </a:lnTo>
                <a:lnTo>
                  <a:pt x="3008" y="736"/>
                </a:lnTo>
                <a:lnTo>
                  <a:pt x="3010" y="735"/>
                </a:lnTo>
                <a:lnTo>
                  <a:pt x="3010" y="735"/>
                </a:lnTo>
                <a:lnTo>
                  <a:pt x="3021" y="732"/>
                </a:lnTo>
                <a:lnTo>
                  <a:pt x="3020" y="738"/>
                </a:lnTo>
                <a:lnTo>
                  <a:pt x="3020" y="738"/>
                </a:lnTo>
                <a:lnTo>
                  <a:pt x="3018" y="743"/>
                </a:lnTo>
                <a:lnTo>
                  <a:pt x="3017" y="747"/>
                </a:lnTo>
                <a:lnTo>
                  <a:pt x="3017" y="748"/>
                </a:lnTo>
                <a:lnTo>
                  <a:pt x="3019" y="748"/>
                </a:lnTo>
                <a:lnTo>
                  <a:pt x="3023" y="750"/>
                </a:lnTo>
                <a:lnTo>
                  <a:pt x="3026" y="759"/>
                </a:lnTo>
                <a:lnTo>
                  <a:pt x="3026" y="759"/>
                </a:lnTo>
                <a:lnTo>
                  <a:pt x="3026" y="761"/>
                </a:lnTo>
                <a:lnTo>
                  <a:pt x="3027" y="766"/>
                </a:lnTo>
                <a:lnTo>
                  <a:pt x="3030" y="769"/>
                </a:lnTo>
                <a:lnTo>
                  <a:pt x="3031" y="772"/>
                </a:lnTo>
                <a:lnTo>
                  <a:pt x="3034" y="773"/>
                </a:lnTo>
                <a:lnTo>
                  <a:pt x="3038" y="774"/>
                </a:lnTo>
                <a:lnTo>
                  <a:pt x="3038" y="774"/>
                </a:lnTo>
                <a:lnTo>
                  <a:pt x="3046" y="773"/>
                </a:lnTo>
                <a:lnTo>
                  <a:pt x="3047" y="780"/>
                </a:lnTo>
                <a:lnTo>
                  <a:pt x="3047" y="780"/>
                </a:lnTo>
                <a:lnTo>
                  <a:pt x="3035" y="784"/>
                </a:lnTo>
                <a:lnTo>
                  <a:pt x="3026" y="789"/>
                </a:lnTo>
                <a:lnTo>
                  <a:pt x="3021" y="792"/>
                </a:lnTo>
                <a:lnTo>
                  <a:pt x="3018" y="796"/>
                </a:lnTo>
                <a:lnTo>
                  <a:pt x="2969" y="796"/>
                </a:lnTo>
                <a:lnTo>
                  <a:pt x="2969" y="797"/>
                </a:lnTo>
                <a:lnTo>
                  <a:pt x="2931" y="787"/>
                </a:lnTo>
                <a:lnTo>
                  <a:pt x="2928" y="792"/>
                </a:lnTo>
                <a:lnTo>
                  <a:pt x="2961" y="869"/>
                </a:lnTo>
                <a:lnTo>
                  <a:pt x="2969" y="871"/>
                </a:lnTo>
                <a:lnTo>
                  <a:pt x="2969" y="1227"/>
                </a:lnTo>
                <a:lnTo>
                  <a:pt x="2969" y="1227"/>
                </a:lnTo>
                <a:lnTo>
                  <a:pt x="2968" y="1227"/>
                </a:lnTo>
                <a:lnTo>
                  <a:pt x="2968" y="1227"/>
                </a:lnTo>
                <a:lnTo>
                  <a:pt x="2966" y="1221"/>
                </a:lnTo>
                <a:lnTo>
                  <a:pt x="2964" y="1218"/>
                </a:lnTo>
                <a:lnTo>
                  <a:pt x="2960" y="1214"/>
                </a:lnTo>
                <a:lnTo>
                  <a:pt x="2955" y="1212"/>
                </a:lnTo>
                <a:lnTo>
                  <a:pt x="2947" y="1210"/>
                </a:lnTo>
                <a:lnTo>
                  <a:pt x="2940" y="1208"/>
                </a:lnTo>
                <a:lnTo>
                  <a:pt x="2940" y="1208"/>
                </a:lnTo>
                <a:lnTo>
                  <a:pt x="2940" y="1208"/>
                </a:lnTo>
                <a:lnTo>
                  <a:pt x="2191" y="211"/>
                </a:lnTo>
                <a:lnTo>
                  <a:pt x="2163" y="148"/>
                </a:lnTo>
                <a:lnTo>
                  <a:pt x="2172" y="141"/>
                </a:lnTo>
                <a:lnTo>
                  <a:pt x="2134" y="64"/>
                </a:lnTo>
                <a:lnTo>
                  <a:pt x="2134" y="37"/>
                </a:lnTo>
                <a:lnTo>
                  <a:pt x="2134" y="37"/>
                </a:lnTo>
                <a:lnTo>
                  <a:pt x="2133" y="34"/>
                </a:lnTo>
                <a:lnTo>
                  <a:pt x="2128" y="24"/>
                </a:lnTo>
                <a:lnTo>
                  <a:pt x="2125" y="19"/>
                </a:lnTo>
                <a:lnTo>
                  <a:pt x="2119" y="12"/>
                </a:lnTo>
                <a:lnTo>
                  <a:pt x="2112" y="6"/>
                </a:lnTo>
                <a:lnTo>
                  <a:pt x="2104" y="0"/>
                </a:lnTo>
                <a:lnTo>
                  <a:pt x="2104" y="0"/>
                </a:lnTo>
                <a:lnTo>
                  <a:pt x="2092" y="0"/>
                </a:lnTo>
                <a:lnTo>
                  <a:pt x="2083" y="0"/>
                </a:lnTo>
                <a:lnTo>
                  <a:pt x="2076" y="1"/>
                </a:lnTo>
                <a:lnTo>
                  <a:pt x="2069" y="6"/>
                </a:lnTo>
                <a:lnTo>
                  <a:pt x="2069" y="6"/>
                </a:lnTo>
                <a:lnTo>
                  <a:pt x="2049" y="21"/>
                </a:lnTo>
                <a:lnTo>
                  <a:pt x="2038" y="30"/>
                </a:lnTo>
                <a:lnTo>
                  <a:pt x="2033" y="59"/>
                </a:lnTo>
                <a:lnTo>
                  <a:pt x="2074" y="90"/>
                </a:lnTo>
                <a:lnTo>
                  <a:pt x="2074" y="88"/>
                </a:lnTo>
                <a:lnTo>
                  <a:pt x="2078" y="104"/>
                </a:lnTo>
                <a:lnTo>
                  <a:pt x="2076" y="125"/>
                </a:lnTo>
                <a:lnTo>
                  <a:pt x="2062" y="130"/>
                </a:lnTo>
                <a:lnTo>
                  <a:pt x="2075" y="133"/>
                </a:lnTo>
                <a:lnTo>
                  <a:pt x="2049" y="348"/>
                </a:lnTo>
                <a:lnTo>
                  <a:pt x="2027" y="344"/>
                </a:lnTo>
                <a:lnTo>
                  <a:pt x="2021" y="387"/>
                </a:lnTo>
                <a:lnTo>
                  <a:pt x="2011" y="386"/>
                </a:lnTo>
                <a:lnTo>
                  <a:pt x="2011" y="389"/>
                </a:lnTo>
                <a:lnTo>
                  <a:pt x="2011" y="389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9" y="387"/>
                </a:lnTo>
                <a:lnTo>
                  <a:pt x="2007" y="386"/>
                </a:lnTo>
                <a:lnTo>
                  <a:pt x="2007" y="386"/>
                </a:lnTo>
                <a:lnTo>
                  <a:pt x="2004" y="387"/>
                </a:lnTo>
                <a:lnTo>
                  <a:pt x="2003" y="387"/>
                </a:lnTo>
                <a:lnTo>
                  <a:pt x="2003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7"/>
                </a:lnTo>
                <a:lnTo>
                  <a:pt x="2001" y="386"/>
                </a:lnTo>
                <a:lnTo>
                  <a:pt x="2000" y="385"/>
                </a:lnTo>
                <a:lnTo>
                  <a:pt x="2000" y="385"/>
                </a:lnTo>
                <a:lnTo>
                  <a:pt x="1996" y="383"/>
                </a:lnTo>
                <a:lnTo>
                  <a:pt x="1996" y="383"/>
                </a:lnTo>
                <a:lnTo>
                  <a:pt x="1993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92" y="385"/>
                </a:lnTo>
                <a:lnTo>
                  <a:pt x="1988" y="387"/>
                </a:lnTo>
                <a:lnTo>
                  <a:pt x="1987" y="389"/>
                </a:lnTo>
                <a:lnTo>
                  <a:pt x="1986" y="392"/>
                </a:lnTo>
                <a:lnTo>
                  <a:pt x="1986" y="394"/>
                </a:lnTo>
                <a:lnTo>
                  <a:pt x="1986" y="394"/>
                </a:lnTo>
                <a:lnTo>
                  <a:pt x="1986" y="396"/>
                </a:lnTo>
                <a:lnTo>
                  <a:pt x="1986" y="396"/>
                </a:lnTo>
                <a:lnTo>
                  <a:pt x="1986" y="397"/>
                </a:lnTo>
                <a:lnTo>
                  <a:pt x="1986" y="397"/>
                </a:lnTo>
                <a:lnTo>
                  <a:pt x="1985" y="401"/>
                </a:lnTo>
                <a:lnTo>
                  <a:pt x="1983" y="405"/>
                </a:lnTo>
                <a:lnTo>
                  <a:pt x="1983" y="412"/>
                </a:lnTo>
                <a:lnTo>
                  <a:pt x="1983" y="412"/>
                </a:lnTo>
                <a:lnTo>
                  <a:pt x="1979" y="417"/>
                </a:lnTo>
                <a:lnTo>
                  <a:pt x="1972" y="425"/>
                </a:lnTo>
                <a:lnTo>
                  <a:pt x="1972" y="425"/>
                </a:lnTo>
                <a:lnTo>
                  <a:pt x="1968" y="430"/>
                </a:lnTo>
                <a:lnTo>
                  <a:pt x="1965" y="434"/>
                </a:lnTo>
                <a:lnTo>
                  <a:pt x="1957" y="440"/>
                </a:lnTo>
                <a:lnTo>
                  <a:pt x="1957" y="440"/>
                </a:lnTo>
                <a:lnTo>
                  <a:pt x="1954" y="439"/>
                </a:lnTo>
                <a:lnTo>
                  <a:pt x="1953" y="434"/>
                </a:lnTo>
                <a:lnTo>
                  <a:pt x="1953" y="434"/>
                </a:lnTo>
                <a:lnTo>
                  <a:pt x="1950" y="430"/>
                </a:lnTo>
                <a:lnTo>
                  <a:pt x="1950" y="430"/>
                </a:lnTo>
                <a:lnTo>
                  <a:pt x="1946" y="415"/>
                </a:lnTo>
                <a:lnTo>
                  <a:pt x="1946" y="415"/>
                </a:lnTo>
                <a:lnTo>
                  <a:pt x="1944" y="409"/>
                </a:lnTo>
                <a:lnTo>
                  <a:pt x="1942" y="404"/>
                </a:lnTo>
                <a:lnTo>
                  <a:pt x="1944" y="402"/>
                </a:lnTo>
                <a:lnTo>
                  <a:pt x="1944" y="402"/>
                </a:lnTo>
                <a:lnTo>
                  <a:pt x="1944" y="402"/>
                </a:lnTo>
                <a:lnTo>
                  <a:pt x="1946" y="404"/>
                </a:lnTo>
                <a:lnTo>
                  <a:pt x="1946" y="404"/>
                </a:lnTo>
                <a:lnTo>
                  <a:pt x="1949" y="403"/>
                </a:lnTo>
                <a:lnTo>
                  <a:pt x="1949" y="402"/>
                </a:lnTo>
                <a:lnTo>
                  <a:pt x="1949" y="402"/>
                </a:lnTo>
                <a:lnTo>
                  <a:pt x="1950" y="399"/>
                </a:lnTo>
                <a:lnTo>
                  <a:pt x="1951" y="395"/>
                </a:lnTo>
                <a:lnTo>
                  <a:pt x="1951" y="395"/>
                </a:lnTo>
                <a:lnTo>
                  <a:pt x="1956" y="395"/>
                </a:lnTo>
                <a:lnTo>
                  <a:pt x="1956" y="395"/>
                </a:lnTo>
                <a:lnTo>
                  <a:pt x="1965" y="394"/>
                </a:lnTo>
                <a:lnTo>
                  <a:pt x="1971" y="392"/>
                </a:lnTo>
                <a:lnTo>
                  <a:pt x="1971" y="392"/>
                </a:lnTo>
                <a:lnTo>
                  <a:pt x="1971" y="390"/>
                </a:lnTo>
                <a:lnTo>
                  <a:pt x="1972" y="388"/>
                </a:lnTo>
                <a:lnTo>
                  <a:pt x="1972" y="388"/>
                </a:lnTo>
                <a:lnTo>
                  <a:pt x="1971" y="385"/>
                </a:lnTo>
                <a:lnTo>
                  <a:pt x="1968" y="381"/>
                </a:lnTo>
                <a:lnTo>
                  <a:pt x="1965" y="375"/>
                </a:lnTo>
                <a:lnTo>
                  <a:pt x="1965" y="375"/>
                </a:lnTo>
                <a:lnTo>
                  <a:pt x="1968" y="364"/>
                </a:lnTo>
                <a:lnTo>
                  <a:pt x="1968" y="364"/>
                </a:lnTo>
                <a:lnTo>
                  <a:pt x="1970" y="357"/>
                </a:lnTo>
                <a:lnTo>
                  <a:pt x="1970" y="357"/>
                </a:lnTo>
                <a:lnTo>
                  <a:pt x="1968" y="348"/>
                </a:lnTo>
                <a:lnTo>
                  <a:pt x="1966" y="339"/>
                </a:lnTo>
                <a:lnTo>
                  <a:pt x="1963" y="333"/>
                </a:lnTo>
                <a:lnTo>
                  <a:pt x="1958" y="327"/>
                </a:lnTo>
                <a:lnTo>
                  <a:pt x="1953" y="323"/>
                </a:lnTo>
                <a:lnTo>
                  <a:pt x="1950" y="321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43" y="317"/>
                </a:lnTo>
                <a:lnTo>
                  <a:pt x="1934" y="317"/>
                </a:lnTo>
                <a:lnTo>
                  <a:pt x="1934" y="317"/>
                </a:lnTo>
                <a:lnTo>
                  <a:pt x="1927" y="317"/>
                </a:lnTo>
                <a:lnTo>
                  <a:pt x="1921" y="319"/>
                </a:lnTo>
                <a:lnTo>
                  <a:pt x="1916" y="320"/>
                </a:lnTo>
                <a:lnTo>
                  <a:pt x="1913" y="322"/>
                </a:lnTo>
                <a:lnTo>
                  <a:pt x="1907" y="327"/>
                </a:lnTo>
                <a:lnTo>
                  <a:pt x="1903" y="330"/>
                </a:lnTo>
                <a:lnTo>
                  <a:pt x="1903" y="330"/>
                </a:lnTo>
                <a:lnTo>
                  <a:pt x="1900" y="331"/>
                </a:lnTo>
                <a:lnTo>
                  <a:pt x="1898" y="334"/>
                </a:lnTo>
                <a:lnTo>
                  <a:pt x="1895" y="336"/>
                </a:lnTo>
                <a:lnTo>
                  <a:pt x="1895" y="338"/>
                </a:lnTo>
                <a:lnTo>
                  <a:pt x="1895" y="338"/>
                </a:lnTo>
                <a:lnTo>
                  <a:pt x="1897" y="343"/>
                </a:lnTo>
                <a:lnTo>
                  <a:pt x="1897" y="345"/>
                </a:lnTo>
                <a:lnTo>
                  <a:pt x="1897" y="345"/>
                </a:lnTo>
                <a:lnTo>
                  <a:pt x="1895" y="357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5"/>
                </a:lnTo>
                <a:lnTo>
                  <a:pt x="1894" y="367"/>
                </a:lnTo>
                <a:lnTo>
                  <a:pt x="1894" y="367"/>
                </a:lnTo>
                <a:lnTo>
                  <a:pt x="1894" y="371"/>
                </a:lnTo>
                <a:lnTo>
                  <a:pt x="1894" y="371"/>
                </a:lnTo>
                <a:lnTo>
                  <a:pt x="1893" y="372"/>
                </a:lnTo>
                <a:lnTo>
                  <a:pt x="1892" y="373"/>
                </a:lnTo>
                <a:lnTo>
                  <a:pt x="1892" y="373"/>
                </a:lnTo>
                <a:lnTo>
                  <a:pt x="1886" y="374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3" y="375"/>
                </a:lnTo>
                <a:lnTo>
                  <a:pt x="1880" y="378"/>
                </a:lnTo>
                <a:lnTo>
                  <a:pt x="1880" y="378"/>
                </a:lnTo>
                <a:lnTo>
                  <a:pt x="1875" y="381"/>
                </a:lnTo>
                <a:lnTo>
                  <a:pt x="1875" y="381"/>
                </a:lnTo>
                <a:lnTo>
                  <a:pt x="1871" y="382"/>
                </a:lnTo>
                <a:lnTo>
                  <a:pt x="1866" y="386"/>
                </a:lnTo>
                <a:lnTo>
                  <a:pt x="1855" y="393"/>
                </a:lnTo>
                <a:lnTo>
                  <a:pt x="1855" y="393"/>
                </a:lnTo>
                <a:lnTo>
                  <a:pt x="1849" y="395"/>
                </a:lnTo>
                <a:lnTo>
                  <a:pt x="1843" y="399"/>
                </a:lnTo>
                <a:lnTo>
                  <a:pt x="1837" y="403"/>
                </a:lnTo>
                <a:lnTo>
                  <a:pt x="1837" y="403"/>
                </a:lnTo>
                <a:lnTo>
                  <a:pt x="1822" y="418"/>
                </a:lnTo>
                <a:lnTo>
                  <a:pt x="1822" y="418"/>
                </a:lnTo>
                <a:lnTo>
                  <a:pt x="1808" y="432"/>
                </a:lnTo>
                <a:lnTo>
                  <a:pt x="1808" y="432"/>
                </a:lnTo>
                <a:lnTo>
                  <a:pt x="1800" y="438"/>
                </a:lnTo>
                <a:lnTo>
                  <a:pt x="1800" y="438"/>
                </a:lnTo>
                <a:lnTo>
                  <a:pt x="1795" y="444"/>
                </a:lnTo>
                <a:lnTo>
                  <a:pt x="1795" y="444"/>
                </a:lnTo>
                <a:lnTo>
                  <a:pt x="1793" y="446"/>
                </a:lnTo>
                <a:lnTo>
                  <a:pt x="1792" y="448"/>
                </a:lnTo>
                <a:lnTo>
                  <a:pt x="1792" y="448"/>
                </a:lnTo>
                <a:lnTo>
                  <a:pt x="1791" y="451"/>
                </a:lnTo>
                <a:lnTo>
                  <a:pt x="1789" y="453"/>
                </a:lnTo>
                <a:lnTo>
                  <a:pt x="1789" y="453"/>
                </a:lnTo>
                <a:lnTo>
                  <a:pt x="1786" y="453"/>
                </a:lnTo>
                <a:lnTo>
                  <a:pt x="1785" y="454"/>
                </a:lnTo>
                <a:lnTo>
                  <a:pt x="1784" y="458"/>
                </a:lnTo>
                <a:lnTo>
                  <a:pt x="1784" y="458"/>
                </a:lnTo>
                <a:lnTo>
                  <a:pt x="1783" y="462"/>
                </a:lnTo>
                <a:lnTo>
                  <a:pt x="1783" y="462"/>
                </a:lnTo>
                <a:lnTo>
                  <a:pt x="1778" y="472"/>
                </a:lnTo>
                <a:lnTo>
                  <a:pt x="1773" y="485"/>
                </a:lnTo>
                <a:lnTo>
                  <a:pt x="1773" y="485"/>
                </a:lnTo>
                <a:lnTo>
                  <a:pt x="1770" y="489"/>
                </a:lnTo>
                <a:lnTo>
                  <a:pt x="1769" y="494"/>
                </a:lnTo>
                <a:lnTo>
                  <a:pt x="1768" y="498"/>
                </a:lnTo>
                <a:lnTo>
                  <a:pt x="1768" y="498"/>
                </a:lnTo>
                <a:lnTo>
                  <a:pt x="1768" y="498"/>
                </a:lnTo>
                <a:lnTo>
                  <a:pt x="1767" y="510"/>
                </a:lnTo>
                <a:lnTo>
                  <a:pt x="1766" y="533"/>
                </a:lnTo>
                <a:lnTo>
                  <a:pt x="1766" y="534"/>
                </a:lnTo>
                <a:lnTo>
                  <a:pt x="1766" y="534"/>
                </a:lnTo>
                <a:lnTo>
                  <a:pt x="1766" y="534"/>
                </a:lnTo>
                <a:lnTo>
                  <a:pt x="1769" y="542"/>
                </a:lnTo>
                <a:lnTo>
                  <a:pt x="1773" y="550"/>
                </a:lnTo>
                <a:lnTo>
                  <a:pt x="1778" y="556"/>
                </a:lnTo>
                <a:lnTo>
                  <a:pt x="1784" y="562"/>
                </a:lnTo>
                <a:lnTo>
                  <a:pt x="1790" y="567"/>
                </a:lnTo>
                <a:lnTo>
                  <a:pt x="1797" y="569"/>
                </a:lnTo>
                <a:lnTo>
                  <a:pt x="1807" y="572"/>
                </a:lnTo>
                <a:lnTo>
                  <a:pt x="1807" y="572"/>
                </a:lnTo>
                <a:lnTo>
                  <a:pt x="1813" y="575"/>
                </a:lnTo>
                <a:lnTo>
                  <a:pt x="1819" y="578"/>
                </a:lnTo>
                <a:lnTo>
                  <a:pt x="1829" y="585"/>
                </a:lnTo>
                <a:lnTo>
                  <a:pt x="1839" y="593"/>
                </a:lnTo>
                <a:lnTo>
                  <a:pt x="1846" y="601"/>
                </a:lnTo>
                <a:lnTo>
                  <a:pt x="1846" y="601"/>
                </a:lnTo>
                <a:lnTo>
                  <a:pt x="1858" y="616"/>
                </a:lnTo>
                <a:lnTo>
                  <a:pt x="1858" y="616"/>
                </a:lnTo>
                <a:lnTo>
                  <a:pt x="1858" y="624"/>
                </a:lnTo>
                <a:lnTo>
                  <a:pt x="1856" y="640"/>
                </a:lnTo>
                <a:lnTo>
                  <a:pt x="1856" y="640"/>
                </a:lnTo>
                <a:lnTo>
                  <a:pt x="1853" y="645"/>
                </a:lnTo>
                <a:lnTo>
                  <a:pt x="1853" y="649"/>
                </a:lnTo>
                <a:lnTo>
                  <a:pt x="1853" y="649"/>
                </a:lnTo>
                <a:lnTo>
                  <a:pt x="1853" y="653"/>
                </a:lnTo>
                <a:lnTo>
                  <a:pt x="1854" y="655"/>
                </a:lnTo>
                <a:lnTo>
                  <a:pt x="1854" y="655"/>
                </a:lnTo>
                <a:lnTo>
                  <a:pt x="1854" y="656"/>
                </a:lnTo>
                <a:lnTo>
                  <a:pt x="1854" y="656"/>
                </a:lnTo>
                <a:lnTo>
                  <a:pt x="1854" y="659"/>
                </a:lnTo>
                <a:lnTo>
                  <a:pt x="1853" y="662"/>
                </a:lnTo>
                <a:lnTo>
                  <a:pt x="1853" y="662"/>
                </a:lnTo>
                <a:lnTo>
                  <a:pt x="1850" y="666"/>
                </a:lnTo>
                <a:lnTo>
                  <a:pt x="1850" y="666"/>
                </a:lnTo>
                <a:lnTo>
                  <a:pt x="1848" y="673"/>
                </a:lnTo>
                <a:lnTo>
                  <a:pt x="1848" y="673"/>
                </a:lnTo>
                <a:lnTo>
                  <a:pt x="1846" y="682"/>
                </a:lnTo>
                <a:lnTo>
                  <a:pt x="1846" y="682"/>
                </a:lnTo>
                <a:lnTo>
                  <a:pt x="1844" y="687"/>
                </a:lnTo>
                <a:lnTo>
                  <a:pt x="1842" y="696"/>
                </a:lnTo>
                <a:lnTo>
                  <a:pt x="1842" y="696"/>
                </a:lnTo>
                <a:lnTo>
                  <a:pt x="1842" y="699"/>
                </a:lnTo>
                <a:lnTo>
                  <a:pt x="1842" y="699"/>
                </a:lnTo>
                <a:lnTo>
                  <a:pt x="1842" y="702"/>
                </a:lnTo>
                <a:lnTo>
                  <a:pt x="1844" y="703"/>
                </a:lnTo>
                <a:lnTo>
                  <a:pt x="1847" y="706"/>
                </a:lnTo>
                <a:lnTo>
                  <a:pt x="1849" y="706"/>
                </a:lnTo>
                <a:lnTo>
                  <a:pt x="1849" y="706"/>
                </a:lnTo>
                <a:lnTo>
                  <a:pt x="1855" y="707"/>
                </a:lnTo>
                <a:lnTo>
                  <a:pt x="1861" y="708"/>
                </a:lnTo>
                <a:lnTo>
                  <a:pt x="1861" y="708"/>
                </a:lnTo>
                <a:lnTo>
                  <a:pt x="1862" y="708"/>
                </a:lnTo>
                <a:lnTo>
                  <a:pt x="1864" y="710"/>
                </a:lnTo>
                <a:lnTo>
                  <a:pt x="1857" y="798"/>
                </a:lnTo>
                <a:lnTo>
                  <a:pt x="1873" y="817"/>
                </a:lnTo>
                <a:lnTo>
                  <a:pt x="1857" y="1025"/>
                </a:lnTo>
                <a:lnTo>
                  <a:pt x="1859" y="1025"/>
                </a:lnTo>
                <a:lnTo>
                  <a:pt x="1859" y="1026"/>
                </a:lnTo>
                <a:lnTo>
                  <a:pt x="2135" y="1046"/>
                </a:lnTo>
                <a:lnTo>
                  <a:pt x="2135" y="1046"/>
                </a:lnTo>
                <a:lnTo>
                  <a:pt x="2136" y="1046"/>
                </a:lnTo>
                <a:lnTo>
                  <a:pt x="2151" y="830"/>
                </a:lnTo>
                <a:lnTo>
                  <a:pt x="2164" y="819"/>
                </a:lnTo>
                <a:lnTo>
                  <a:pt x="2171" y="725"/>
                </a:lnTo>
                <a:lnTo>
                  <a:pt x="2176" y="726"/>
                </a:lnTo>
                <a:lnTo>
                  <a:pt x="2176" y="726"/>
                </a:lnTo>
                <a:lnTo>
                  <a:pt x="2178" y="725"/>
                </a:lnTo>
                <a:lnTo>
                  <a:pt x="2179" y="725"/>
                </a:lnTo>
                <a:lnTo>
                  <a:pt x="2180" y="723"/>
                </a:lnTo>
                <a:lnTo>
                  <a:pt x="2180" y="722"/>
                </a:lnTo>
                <a:lnTo>
                  <a:pt x="2180" y="722"/>
                </a:lnTo>
                <a:lnTo>
                  <a:pt x="2180" y="719"/>
                </a:lnTo>
                <a:lnTo>
                  <a:pt x="2179" y="718"/>
                </a:lnTo>
                <a:lnTo>
                  <a:pt x="2178" y="717"/>
                </a:lnTo>
                <a:lnTo>
                  <a:pt x="2177" y="717"/>
                </a:lnTo>
                <a:lnTo>
                  <a:pt x="2149" y="715"/>
                </a:lnTo>
                <a:lnTo>
                  <a:pt x="2033" y="630"/>
                </a:lnTo>
                <a:lnTo>
                  <a:pt x="2033" y="630"/>
                </a:lnTo>
                <a:lnTo>
                  <a:pt x="2033" y="628"/>
                </a:lnTo>
                <a:lnTo>
                  <a:pt x="2030" y="628"/>
                </a:lnTo>
                <a:lnTo>
                  <a:pt x="2024" y="623"/>
                </a:lnTo>
                <a:lnTo>
                  <a:pt x="2023" y="622"/>
                </a:lnTo>
                <a:lnTo>
                  <a:pt x="2023" y="623"/>
                </a:lnTo>
                <a:lnTo>
                  <a:pt x="2017" y="619"/>
                </a:lnTo>
                <a:lnTo>
                  <a:pt x="2015" y="622"/>
                </a:lnTo>
                <a:lnTo>
                  <a:pt x="2021" y="591"/>
                </a:lnTo>
                <a:lnTo>
                  <a:pt x="2023" y="592"/>
                </a:lnTo>
                <a:lnTo>
                  <a:pt x="2031" y="541"/>
                </a:lnTo>
                <a:lnTo>
                  <a:pt x="2049" y="545"/>
                </a:lnTo>
                <a:lnTo>
                  <a:pt x="2076" y="399"/>
                </a:lnTo>
                <a:lnTo>
                  <a:pt x="2059" y="395"/>
                </a:lnTo>
                <a:lnTo>
                  <a:pt x="2067" y="350"/>
                </a:lnTo>
                <a:lnTo>
                  <a:pt x="2054" y="348"/>
                </a:lnTo>
                <a:lnTo>
                  <a:pt x="2080" y="136"/>
                </a:lnTo>
                <a:lnTo>
                  <a:pt x="2090" y="138"/>
                </a:lnTo>
                <a:lnTo>
                  <a:pt x="2246" y="631"/>
                </a:lnTo>
                <a:lnTo>
                  <a:pt x="2250" y="630"/>
                </a:lnTo>
                <a:lnTo>
                  <a:pt x="2253" y="641"/>
                </a:lnTo>
                <a:lnTo>
                  <a:pt x="2251" y="642"/>
                </a:lnTo>
                <a:lnTo>
                  <a:pt x="2427" y="1082"/>
                </a:lnTo>
                <a:lnTo>
                  <a:pt x="2431" y="1080"/>
                </a:lnTo>
                <a:lnTo>
                  <a:pt x="2433" y="1083"/>
                </a:lnTo>
                <a:lnTo>
                  <a:pt x="2429" y="1087"/>
                </a:lnTo>
                <a:lnTo>
                  <a:pt x="2610" y="1468"/>
                </a:lnTo>
                <a:lnTo>
                  <a:pt x="2658" y="1563"/>
                </a:lnTo>
                <a:lnTo>
                  <a:pt x="2657" y="1568"/>
                </a:lnTo>
                <a:lnTo>
                  <a:pt x="2565" y="1570"/>
                </a:lnTo>
                <a:lnTo>
                  <a:pt x="2565" y="1570"/>
                </a:lnTo>
                <a:lnTo>
                  <a:pt x="2553" y="1571"/>
                </a:lnTo>
                <a:lnTo>
                  <a:pt x="2541" y="1574"/>
                </a:lnTo>
                <a:lnTo>
                  <a:pt x="2527" y="1580"/>
                </a:lnTo>
                <a:lnTo>
                  <a:pt x="2520" y="1585"/>
                </a:lnTo>
                <a:lnTo>
                  <a:pt x="2513" y="1590"/>
                </a:lnTo>
                <a:lnTo>
                  <a:pt x="2506" y="1596"/>
                </a:lnTo>
                <a:lnTo>
                  <a:pt x="2500" y="1603"/>
                </a:lnTo>
                <a:lnTo>
                  <a:pt x="2496" y="1613"/>
                </a:lnTo>
                <a:lnTo>
                  <a:pt x="2491" y="1623"/>
                </a:lnTo>
                <a:lnTo>
                  <a:pt x="2489" y="1635"/>
                </a:lnTo>
                <a:lnTo>
                  <a:pt x="2486" y="1647"/>
                </a:lnTo>
                <a:lnTo>
                  <a:pt x="2486" y="1647"/>
                </a:lnTo>
                <a:lnTo>
                  <a:pt x="2490" y="1665"/>
                </a:lnTo>
                <a:lnTo>
                  <a:pt x="2492" y="1676"/>
                </a:lnTo>
                <a:lnTo>
                  <a:pt x="2498" y="1689"/>
                </a:lnTo>
                <a:lnTo>
                  <a:pt x="2501" y="1696"/>
                </a:lnTo>
                <a:lnTo>
                  <a:pt x="2505" y="1703"/>
                </a:lnTo>
                <a:lnTo>
                  <a:pt x="2511" y="1709"/>
                </a:lnTo>
                <a:lnTo>
                  <a:pt x="2516" y="1716"/>
                </a:lnTo>
                <a:lnTo>
                  <a:pt x="2524" y="1722"/>
                </a:lnTo>
                <a:lnTo>
                  <a:pt x="2533" y="1726"/>
                </a:lnTo>
                <a:lnTo>
                  <a:pt x="2543" y="1731"/>
                </a:lnTo>
                <a:lnTo>
                  <a:pt x="2553" y="1734"/>
                </a:lnTo>
                <a:lnTo>
                  <a:pt x="2553" y="1734"/>
                </a:lnTo>
                <a:lnTo>
                  <a:pt x="2596" y="1735"/>
                </a:lnTo>
                <a:lnTo>
                  <a:pt x="2629" y="1737"/>
                </a:lnTo>
                <a:lnTo>
                  <a:pt x="2629" y="1737"/>
                </a:lnTo>
                <a:lnTo>
                  <a:pt x="2617" y="1747"/>
                </a:lnTo>
                <a:lnTo>
                  <a:pt x="2611" y="1753"/>
                </a:lnTo>
                <a:lnTo>
                  <a:pt x="2606" y="1761"/>
                </a:lnTo>
                <a:lnTo>
                  <a:pt x="2601" y="1770"/>
                </a:lnTo>
                <a:lnTo>
                  <a:pt x="2596" y="1780"/>
                </a:lnTo>
                <a:lnTo>
                  <a:pt x="2592" y="1790"/>
                </a:lnTo>
                <a:lnTo>
                  <a:pt x="2589" y="1803"/>
                </a:lnTo>
                <a:lnTo>
                  <a:pt x="2589" y="1803"/>
                </a:lnTo>
                <a:lnTo>
                  <a:pt x="2588" y="1813"/>
                </a:lnTo>
                <a:lnTo>
                  <a:pt x="2551" y="1813"/>
                </a:lnTo>
                <a:lnTo>
                  <a:pt x="2551" y="1936"/>
                </a:lnTo>
                <a:lnTo>
                  <a:pt x="2877" y="1936"/>
                </a:lnTo>
                <a:lnTo>
                  <a:pt x="2877" y="2118"/>
                </a:lnTo>
                <a:lnTo>
                  <a:pt x="2877" y="2118"/>
                </a:lnTo>
                <a:lnTo>
                  <a:pt x="2876" y="2119"/>
                </a:lnTo>
                <a:lnTo>
                  <a:pt x="2874" y="2120"/>
                </a:lnTo>
                <a:lnTo>
                  <a:pt x="2874" y="2121"/>
                </a:lnTo>
                <a:lnTo>
                  <a:pt x="2873" y="2125"/>
                </a:lnTo>
                <a:lnTo>
                  <a:pt x="2867" y="2127"/>
                </a:lnTo>
                <a:lnTo>
                  <a:pt x="2867" y="2127"/>
                </a:lnTo>
                <a:lnTo>
                  <a:pt x="2866" y="2129"/>
                </a:lnTo>
                <a:lnTo>
                  <a:pt x="2864" y="2134"/>
                </a:lnTo>
                <a:lnTo>
                  <a:pt x="2864" y="2134"/>
                </a:lnTo>
                <a:lnTo>
                  <a:pt x="2863" y="2136"/>
                </a:lnTo>
                <a:lnTo>
                  <a:pt x="2863" y="2139"/>
                </a:lnTo>
                <a:lnTo>
                  <a:pt x="2863" y="2141"/>
                </a:lnTo>
                <a:lnTo>
                  <a:pt x="2863" y="2141"/>
                </a:lnTo>
                <a:lnTo>
                  <a:pt x="2864" y="2142"/>
                </a:lnTo>
                <a:lnTo>
                  <a:pt x="2865" y="2144"/>
                </a:lnTo>
                <a:lnTo>
                  <a:pt x="2865" y="2148"/>
                </a:lnTo>
                <a:lnTo>
                  <a:pt x="2865" y="2148"/>
                </a:lnTo>
                <a:lnTo>
                  <a:pt x="2865" y="2151"/>
                </a:lnTo>
                <a:lnTo>
                  <a:pt x="2863" y="2154"/>
                </a:lnTo>
                <a:lnTo>
                  <a:pt x="2860" y="2156"/>
                </a:lnTo>
                <a:lnTo>
                  <a:pt x="2860" y="2156"/>
                </a:lnTo>
                <a:lnTo>
                  <a:pt x="2830" y="2146"/>
                </a:lnTo>
                <a:lnTo>
                  <a:pt x="2830" y="2146"/>
                </a:lnTo>
                <a:lnTo>
                  <a:pt x="2827" y="2142"/>
                </a:lnTo>
                <a:lnTo>
                  <a:pt x="2823" y="2138"/>
                </a:lnTo>
                <a:lnTo>
                  <a:pt x="2819" y="2132"/>
                </a:lnTo>
                <a:lnTo>
                  <a:pt x="2821" y="2129"/>
                </a:lnTo>
                <a:lnTo>
                  <a:pt x="2821" y="2129"/>
                </a:lnTo>
                <a:lnTo>
                  <a:pt x="2823" y="2126"/>
                </a:lnTo>
                <a:lnTo>
                  <a:pt x="2828" y="2121"/>
                </a:lnTo>
                <a:lnTo>
                  <a:pt x="2833" y="2113"/>
                </a:lnTo>
                <a:lnTo>
                  <a:pt x="2833" y="2113"/>
                </a:lnTo>
                <a:lnTo>
                  <a:pt x="2838" y="2117"/>
                </a:lnTo>
                <a:lnTo>
                  <a:pt x="2838" y="2117"/>
                </a:lnTo>
                <a:lnTo>
                  <a:pt x="2843" y="2115"/>
                </a:lnTo>
                <a:lnTo>
                  <a:pt x="2844" y="2114"/>
                </a:lnTo>
                <a:lnTo>
                  <a:pt x="2844" y="2111"/>
                </a:lnTo>
                <a:lnTo>
                  <a:pt x="2843" y="2109"/>
                </a:lnTo>
                <a:lnTo>
                  <a:pt x="2838" y="2103"/>
                </a:lnTo>
                <a:lnTo>
                  <a:pt x="2836" y="2100"/>
                </a:lnTo>
                <a:lnTo>
                  <a:pt x="2836" y="2099"/>
                </a:lnTo>
                <a:lnTo>
                  <a:pt x="2836" y="2099"/>
                </a:lnTo>
                <a:lnTo>
                  <a:pt x="2834" y="2090"/>
                </a:lnTo>
                <a:lnTo>
                  <a:pt x="2831" y="2084"/>
                </a:lnTo>
                <a:lnTo>
                  <a:pt x="2828" y="2078"/>
                </a:lnTo>
                <a:lnTo>
                  <a:pt x="2825" y="2075"/>
                </a:lnTo>
                <a:lnTo>
                  <a:pt x="2821" y="2071"/>
                </a:lnTo>
                <a:lnTo>
                  <a:pt x="2816" y="2069"/>
                </a:lnTo>
                <a:lnTo>
                  <a:pt x="2811" y="2067"/>
                </a:lnTo>
                <a:lnTo>
                  <a:pt x="2811" y="2067"/>
                </a:lnTo>
                <a:lnTo>
                  <a:pt x="2800" y="2068"/>
                </a:lnTo>
                <a:lnTo>
                  <a:pt x="2792" y="2070"/>
                </a:lnTo>
                <a:lnTo>
                  <a:pt x="2786" y="2073"/>
                </a:lnTo>
                <a:lnTo>
                  <a:pt x="2783" y="2076"/>
                </a:lnTo>
                <a:lnTo>
                  <a:pt x="2779" y="2081"/>
                </a:lnTo>
                <a:lnTo>
                  <a:pt x="2778" y="2083"/>
                </a:lnTo>
                <a:lnTo>
                  <a:pt x="2778" y="2087"/>
                </a:lnTo>
                <a:lnTo>
                  <a:pt x="2778" y="2087"/>
                </a:lnTo>
                <a:lnTo>
                  <a:pt x="2774" y="2092"/>
                </a:lnTo>
                <a:lnTo>
                  <a:pt x="2774" y="2097"/>
                </a:lnTo>
                <a:lnTo>
                  <a:pt x="2774" y="2099"/>
                </a:lnTo>
                <a:lnTo>
                  <a:pt x="2775" y="2100"/>
                </a:lnTo>
                <a:lnTo>
                  <a:pt x="2774" y="2106"/>
                </a:lnTo>
                <a:lnTo>
                  <a:pt x="2774" y="2106"/>
                </a:lnTo>
                <a:lnTo>
                  <a:pt x="2750" y="2115"/>
                </a:lnTo>
                <a:lnTo>
                  <a:pt x="2750" y="2115"/>
                </a:lnTo>
                <a:lnTo>
                  <a:pt x="2742" y="2120"/>
                </a:lnTo>
                <a:lnTo>
                  <a:pt x="2734" y="2126"/>
                </a:lnTo>
                <a:lnTo>
                  <a:pt x="2727" y="2132"/>
                </a:lnTo>
                <a:lnTo>
                  <a:pt x="2720" y="2139"/>
                </a:lnTo>
                <a:lnTo>
                  <a:pt x="2711" y="2151"/>
                </a:lnTo>
                <a:lnTo>
                  <a:pt x="2704" y="2161"/>
                </a:lnTo>
                <a:lnTo>
                  <a:pt x="2704" y="2161"/>
                </a:lnTo>
                <a:lnTo>
                  <a:pt x="2699" y="2168"/>
                </a:lnTo>
                <a:lnTo>
                  <a:pt x="2696" y="2175"/>
                </a:lnTo>
                <a:lnTo>
                  <a:pt x="2694" y="2182"/>
                </a:lnTo>
                <a:lnTo>
                  <a:pt x="2692" y="2186"/>
                </a:lnTo>
                <a:lnTo>
                  <a:pt x="2692" y="2186"/>
                </a:lnTo>
                <a:lnTo>
                  <a:pt x="2692" y="2191"/>
                </a:lnTo>
                <a:lnTo>
                  <a:pt x="2694" y="2194"/>
                </a:lnTo>
                <a:lnTo>
                  <a:pt x="2696" y="2199"/>
                </a:lnTo>
                <a:lnTo>
                  <a:pt x="2704" y="2209"/>
                </a:lnTo>
                <a:lnTo>
                  <a:pt x="2704" y="2209"/>
                </a:lnTo>
                <a:lnTo>
                  <a:pt x="2682" y="2266"/>
                </a:lnTo>
                <a:lnTo>
                  <a:pt x="2687" y="2265"/>
                </a:lnTo>
                <a:lnTo>
                  <a:pt x="2687" y="2265"/>
                </a:lnTo>
                <a:lnTo>
                  <a:pt x="2684" y="2274"/>
                </a:lnTo>
                <a:lnTo>
                  <a:pt x="2682" y="2286"/>
                </a:lnTo>
                <a:lnTo>
                  <a:pt x="2682" y="2305"/>
                </a:lnTo>
                <a:lnTo>
                  <a:pt x="2682" y="2305"/>
                </a:lnTo>
                <a:lnTo>
                  <a:pt x="2681" y="2330"/>
                </a:lnTo>
                <a:lnTo>
                  <a:pt x="2681" y="2330"/>
                </a:lnTo>
                <a:lnTo>
                  <a:pt x="2676" y="2345"/>
                </a:lnTo>
                <a:lnTo>
                  <a:pt x="2669" y="2366"/>
                </a:lnTo>
                <a:lnTo>
                  <a:pt x="2661" y="2401"/>
                </a:lnTo>
                <a:lnTo>
                  <a:pt x="2661" y="2401"/>
                </a:lnTo>
                <a:lnTo>
                  <a:pt x="2653" y="2436"/>
                </a:lnTo>
                <a:lnTo>
                  <a:pt x="2653" y="2436"/>
                </a:lnTo>
                <a:lnTo>
                  <a:pt x="2650" y="2456"/>
                </a:lnTo>
                <a:lnTo>
                  <a:pt x="2650" y="2456"/>
                </a:lnTo>
                <a:lnTo>
                  <a:pt x="2647" y="2460"/>
                </a:lnTo>
                <a:lnTo>
                  <a:pt x="2643" y="2465"/>
                </a:lnTo>
                <a:lnTo>
                  <a:pt x="2643" y="2465"/>
                </a:lnTo>
                <a:lnTo>
                  <a:pt x="2641" y="2468"/>
                </a:lnTo>
                <a:lnTo>
                  <a:pt x="2641" y="2470"/>
                </a:lnTo>
                <a:lnTo>
                  <a:pt x="2641" y="2476"/>
                </a:lnTo>
                <a:lnTo>
                  <a:pt x="2643" y="2483"/>
                </a:lnTo>
                <a:lnTo>
                  <a:pt x="2644" y="2486"/>
                </a:lnTo>
                <a:lnTo>
                  <a:pt x="2644" y="2486"/>
                </a:lnTo>
                <a:lnTo>
                  <a:pt x="2640" y="2493"/>
                </a:lnTo>
                <a:lnTo>
                  <a:pt x="2640" y="2498"/>
                </a:lnTo>
                <a:lnTo>
                  <a:pt x="2500" y="2498"/>
                </a:lnTo>
                <a:lnTo>
                  <a:pt x="2500" y="2498"/>
                </a:lnTo>
                <a:lnTo>
                  <a:pt x="2499" y="2494"/>
                </a:lnTo>
                <a:lnTo>
                  <a:pt x="2499" y="2494"/>
                </a:lnTo>
                <a:lnTo>
                  <a:pt x="2498" y="2492"/>
                </a:lnTo>
                <a:lnTo>
                  <a:pt x="2498" y="2492"/>
                </a:lnTo>
                <a:lnTo>
                  <a:pt x="2499" y="2491"/>
                </a:lnTo>
                <a:lnTo>
                  <a:pt x="2465" y="2419"/>
                </a:lnTo>
                <a:lnTo>
                  <a:pt x="2465" y="2419"/>
                </a:lnTo>
                <a:lnTo>
                  <a:pt x="2464" y="2413"/>
                </a:lnTo>
                <a:lnTo>
                  <a:pt x="2462" y="2407"/>
                </a:lnTo>
                <a:lnTo>
                  <a:pt x="2457" y="2398"/>
                </a:lnTo>
                <a:lnTo>
                  <a:pt x="2457" y="2398"/>
                </a:lnTo>
                <a:lnTo>
                  <a:pt x="2449" y="2381"/>
                </a:lnTo>
                <a:lnTo>
                  <a:pt x="2449" y="2381"/>
                </a:lnTo>
                <a:lnTo>
                  <a:pt x="2460" y="2384"/>
                </a:lnTo>
                <a:lnTo>
                  <a:pt x="2479" y="2391"/>
                </a:lnTo>
                <a:lnTo>
                  <a:pt x="2479" y="2391"/>
                </a:lnTo>
                <a:lnTo>
                  <a:pt x="2501" y="2401"/>
                </a:lnTo>
                <a:lnTo>
                  <a:pt x="2536" y="2418"/>
                </a:lnTo>
                <a:lnTo>
                  <a:pt x="2582" y="2440"/>
                </a:lnTo>
                <a:lnTo>
                  <a:pt x="2582" y="2442"/>
                </a:lnTo>
                <a:lnTo>
                  <a:pt x="2515" y="2470"/>
                </a:lnTo>
                <a:lnTo>
                  <a:pt x="2527" y="2493"/>
                </a:lnTo>
                <a:lnTo>
                  <a:pt x="2618" y="2454"/>
                </a:lnTo>
                <a:lnTo>
                  <a:pt x="2610" y="2434"/>
                </a:lnTo>
                <a:lnTo>
                  <a:pt x="2610" y="2434"/>
                </a:lnTo>
                <a:lnTo>
                  <a:pt x="2609" y="2432"/>
                </a:lnTo>
                <a:lnTo>
                  <a:pt x="2607" y="2431"/>
                </a:lnTo>
                <a:lnTo>
                  <a:pt x="2604" y="2431"/>
                </a:lnTo>
                <a:lnTo>
                  <a:pt x="2604" y="2431"/>
                </a:lnTo>
                <a:lnTo>
                  <a:pt x="2597" y="2434"/>
                </a:lnTo>
                <a:lnTo>
                  <a:pt x="2594" y="2436"/>
                </a:lnTo>
                <a:lnTo>
                  <a:pt x="2536" y="2407"/>
                </a:lnTo>
                <a:lnTo>
                  <a:pt x="2447" y="2369"/>
                </a:lnTo>
                <a:lnTo>
                  <a:pt x="2447" y="2369"/>
                </a:lnTo>
                <a:lnTo>
                  <a:pt x="2441" y="2359"/>
                </a:lnTo>
                <a:lnTo>
                  <a:pt x="2435" y="2348"/>
                </a:lnTo>
                <a:lnTo>
                  <a:pt x="2432" y="2344"/>
                </a:lnTo>
                <a:lnTo>
                  <a:pt x="2427" y="2340"/>
                </a:lnTo>
                <a:lnTo>
                  <a:pt x="2427" y="2340"/>
                </a:lnTo>
                <a:lnTo>
                  <a:pt x="2419" y="2325"/>
                </a:lnTo>
                <a:lnTo>
                  <a:pt x="2416" y="2317"/>
                </a:lnTo>
                <a:lnTo>
                  <a:pt x="2416" y="2317"/>
                </a:lnTo>
                <a:lnTo>
                  <a:pt x="2417" y="2315"/>
                </a:lnTo>
                <a:lnTo>
                  <a:pt x="2416" y="2309"/>
                </a:lnTo>
                <a:lnTo>
                  <a:pt x="2414" y="2304"/>
                </a:lnTo>
                <a:lnTo>
                  <a:pt x="2412" y="2299"/>
                </a:lnTo>
                <a:lnTo>
                  <a:pt x="2409" y="2293"/>
                </a:lnTo>
                <a:lnTo>
                  <a:pt x="2403" y="2286"/>
                </a:lnTo>
                <a:lnTo>
                  <a:pt x="2403" y="2286"/>
                </a:lnTo>
                <a:lnTo>
                  <a:pt x="2392" y="2265"/>
                </a:lnTo>
                <a:lnTo>
                  <a:pt x="2385" y="2255"/>
                </a:lnTo>
                <a:lnTo>
                  <a:pt x="2385" y="2255"/>
                </a:lnTo>
                <a:lnTo>
                  <a:pt x="2385" y="2252"/>
                </a:lnTo>
                <a:lnTo>
                  <a:pt x="2384" y="2249"/>
                </a:lnTo>
                <a:lnTo>
                  <a:pt x="2381" y="2245"/>
                </a:lnTo>
                <a:lnTo>
                  <a:pt x="2376" y="2241"/>
                </a:lnTo>
                <a:lnTo>
                  <a:pt x="2374" y="2235"/>
                </a:lnTo>
                <a:lnTo>
                  <a:pt x="2374" y="2235"/>
                </a:lnTo>
                <a:lnTo>
                  <a:pt x="2367" y="2227"/>
                </a:lnTo>
                <a:lnTo>
                  <a:pt x="2361" y="2219"/>
                </a:lnTo>
                <a:lnTo>
                  <a:pt x="2354" y="2214"/>
                </a:lnTo>
                <a:lnTo>
                  <a:pt x="2354" y="2214"/>
                </a:lnTo>
                <a:lnTo>
                  <a:pt x="2350" y="2205"/>
                </a:lnTo>
                <a:lnTo>
                  <a:pt x="2345" y="2198"/>
                </a:lnTo>
                <a:lnTo>
                  <a:pt x="2341" y="2195"/>
                </a:lnTo>
                <a:lnTo>
                  <a:pt x="2338" y="2193"/>
                </a:lnTo>
                <a:lnTo>
                  <a:pt x="2338" y="2193"/>
                </a:lnTo>
                <a:lnTo>
                  <a:pt x="2330" y="2191"/>
                </a:lnTo>
                <a:lnTo>
                  <a:pt x="2318" y="2190"/>
                </a:lnTo>
                <a:lnTo>
                  <a:pt x="2307" y="2190"/>
                </a:lnTo>
                <a:lnTo>
                  <a:pt x="2296" y="2190"/>
                </a:lnTo>
                <a:lnTo>
                  <a:pt x="2296" y="2190"/>
                </a:lnTo>
                <a:lnTo>
                  <a:pt x="2294" y="2187"/>
                </a:lnTo>
                <a:lnTo>
                  <a:pt x="2292" y="2185"/>
                </a:lnTo>
                <a:lnTo>
                  <a:pt x="2288" y="2183"/>
                </a:lnTo>
                <a:lnTo>
                  <a:pt x="2282" y="2182"/>
                </a:lnTo>
                <a:lnTo>
                  <a:pt x="2277" y="2180"/>
                </a:lnTo>
                <a:lnTo>
                  <a:pt x="2270" y="2180"/>
                </a:lnTo>
                <a:lnTo>
                  <a:pt x="2260" y="2182"/>
                </a:lnTo>
                <a:lnTo>
                  <a:pt x="2260" y="2182"/>
                </a:lnTo>
                <a:lnTo>
                  <a:pt x="2252" y="2184"/>
                </a:lnTo>
                <a:lnTo>
                  <a:pt x="2246" y="2187"/>
                </a:lnTo>
                <a:lnTo>
                  <a:pt x="2239" y="2191"/>
                </a:lnTo>
                <a:lnTo>
                  <a:pt x="2235" y="2197"/>
                </a:lnTo>
                <a:lnTo>
                  <a:pt x="2234" y="2200"/>
                </a:lnTo>
                <a:lnTo>
                  <a:pt x="2233" y="2205"/>
                </a:lnTo>
                <a:lnTo>
                  <a:pt x="2233" y="2209"/>
                </a:lnTo>
                <a:lnTo>
                  <a:pt x="2233" y="2214"/>
                </a:lnTo>
                <a:lnTo>
                  <a:pt x="2235" y="2219"/>
                </a:lnTo>
                <a:lnTo>
                  <a:pt x="2237" y="2226"/>
                </a:lnTo>
                <a:lnTo>
                  <a:pt x="2237" y="2226"/>
                </a:lnTo>
                <a:lnTo>
                  <a:pt x="2238" y="2231"/>
                </a:lnTo>
                <a:lnTo>
                  <a:pt x="2239" y="2235"/>
                </a:lnTo>
                <a:lnTo>
                  <a:pt x="2242" y="2237"/>
                </a:lnTo>
                <a:lnTo>
                  <a:pt x="2242" y="2239"/>
                </a:lnTo>
                <a:lnTo>
                  <a:pt x="2242" y="2239"/>
                </a:lnTo>
                <a:lnTo>
                  <a:pt x="2241" y="2242"/>
                </a:lnTo>
                <a:lnTo>
                  <a:pt x="2238" y="2246"/>
                </a:lnTo>
                <a:lnTo>
                  <a:pt x="2238" y="2250"/>
                </a:lnTo>
                <a:lnTo>
                  <a:pt x="2239" y="2253"/>
                </a:lnTo>
                <a:lnTo>
                  <a:pt x="2243" y="2259"/>
                </a:lnTo>
                <a:lnTo>
                  <a:pt x="2248" y="2264"/>
                </a:lnTo>
                <a:lnTo>
                  <a:pt x="2248" y="2264"/>
                </a:lnTo>
                <a:lnTo>
                  <a:pt x="2267" y="2286"/>
                </a:lnTo>
                <a:lnTo>
                  <a:pt x="2267" y="2286"/>
                </a:lnTo>
                <a:lnTo>
                  <a:pt x="2271" y="2297"/>
                </a:lnTo>
                <a:lnTo>
                  <a:pt x="2271" y="2297"/>
                </a:lnTo>
                <a:lnTo>
                  <a:pt x="2268" y="2308"/>
                </a:lnTo>
                <a:lnTo>
                  <a:pt x="2266" y="2317"/>
                </a:lnTo>
                <a:lnTo>
                  <a:pt x="2263" y="2326"/>
                </a:lnTo>
                <a:lnTo>
                  <a:pt x="2263" y="2326"/>
                </a:lnTo>
                <a:lnTo>
                  <a:pt x="2260" y="2331"/>
                </a:lnTo>
                <a:lnTo>
                  <a:pt x="2259" y="2334"/>
                </a:lnTo>
                <a:lnTo>
                  <a:pt x="2259" y="2339"/>
                </a:lnTo>
                <a:lnTo>
                  <a:pt x="2259" y="2343"/>
                </a:lnTo>
                <a:lnTo>
                  <a:pt x="2259" y="2343"/>
                </a:lnTo>
                <a:lnTo>
                  <a:pt x="2257" y="2345"/>
                </a:lnTo>
                <a:lnTo>
                  <a:pt x="2253" y="2350"/>
                </a:lnTo>
                <a:lnTo>
                  <a:pt x="2252" y="2354"/>
                </a:lnTo>
                <a:lnTo>
                  <a:pt x="2251" y="2358"/>
                </a:lnTo>
                <a:lnTo>
                  <a:pt x="2251" y="2362"/>
                </a:lnTo>
                <a:lnTo>
                  <a:pt x="2253" y="2368"/>
                </a:lnTo>
                <a:lnTo>
                  <a:pt x="2253" y="2368"/>
                </a:lnTo>
                <a:lnTo>
                  <a:pt x="2253" y="2370"/>
                </a:lnTo>
                <a:lnTo>
                  <a:pt x="2251" y="2374"/>
                </a:lnTo>
                <a:lnTo>
                  <a:pt x="2251" y="2374"/>
                </a:lnTo>
                <a:lnTo>
                  <a:pt x="2250" y="2375"/>
                </a:lnTo>
                <a:lnTo>
                  <a:pt x="2246" y="2377"/>
                </a:lnTo>
                <a:lnTo>
                  <a:pt x="2245" y="2380"/>
                </a:lnTo>
                <a:lnTo>
                  <a:pt x="2245" y="2382"/>
                </a:lnTo>
                <a:lnTo>
                  <a:pt x="2245" y="2384"/>
                </a:lnTo>
                <a:lnTo>
                  <a:pt x="2245" y="2384"/>
                </a:lnTo>
                <a:lnTo>
                  <a:pt x="2243" y="2388"/>
                </a:lnTo>
                <a:lnTo>
                  <a:pt x="2239" y="2392"/>
                </a:lnTo>
                <a:lnTo>
                  <a:pt x="2237" y="2396"/>
                </a:lnTo>
                <a:lnTo>
                  <a:pt x="2236" y="2399"/>
                </a:lnTo>
                <a:lnTo>
                  <a:pt x="2236" y="2404"/>
                </a:lnTo>
                <a:lnTo>
                  <a:pt x="2236" y="2409"/>
                </a:lnTo>
                <a:lnTo>
                  <a:pt x="2236" y="2427"/>
                </a:lnTo>
                <a:lnTo>
                  <a:pt x="2235" y="2429"/>
                </a:lnTo>
                <a:lnTo>
                  <a:pt x="2231" y="2440"/>
                </a:lnTo>
                <a:lnTo>
                  <a:pt x="2231" y="2440"/>
                </a:lnTo>
                <a:lnTo>
                  <a:pt x="2229" y="2445"/>
                </a:lnTo>
                <a:lnTo>
                  <a:pt x="2227" y="2448"/>
                </a:lnTo>
                <a:lnTo>
                  <a:pt x="2224" y="2451"/>
                </a:lnTo>
                <a:lnTo>
                  <a:pt x="2224" y="2451"/>
                </a:lnTo>
                <a:lnTo>
                  <a:pt x="2220" y="2454"/>
                </a:lnTo>
                <a:lnTo>
                  <a:pt x="2220" y="2456"/>
                </a:lnTo>
                <a:lnTo>
                  <a:pt x="2220" y="2458"/>
                </a:lnTo>
                <a:lnTo>
                  <a:pt x="2220" y="2458"/>
                </a:lnTo>
                <a:lnTo>
                  <a:pt x="2222" y="2464"/>
                </a:lnTo>
                <a:lnTo>
                  <a:pt x="2221" y="2469"/>
                </a:lnTo>
                <a:lnTo>
                  <a:pt x="2221" y="2469"/>
                </a:lnTo>
                <a:lnTo>
                  <a:pt x="2220" y="2473"/>
                </a:lnTo>
                <a:lnTo>
                  <a:pt x="2220" y="2477"/>
                </a:lnTo>
                <a:lnTo>
                  <a:pt x="2220" y="2479"/>
                </a:lnTo>
                <a:lnTo>
                  <a:pt x="2220" y="2480"/>
                </a:lnTo>
                <a:lnTo>
                  <a:pt x="2206" y="2498"/>
                </a:lnTo>
                <a:lnTo>
                  <a:pt x="2178" y="2498"/>
                </a:lnTo>
                <a:lnTo>
                  <a:pt x="2178" y="2418"/>
                </a:lnTo>
                <a:lnTo>
                  <a:pt x="2113" y="2418"/>
                </a:lnTo>
                <a:lnTo>
                  <a:pt x="2113" y="2314"/>
                </a:lnTo>
                <a:lnTo>
                  <a:pt x="2084" y="2314"/>
                </a:lnTo>
                <a:lnTo>
                  <a:pt x="2084" y="2297"/>
                </a:lnTo>
                <a:lnTo>
                  <a:pt x="2090" y="2297"/>
                </a:lnTo>
                <a:lnTo>
                  <a:pt x="2090" y="2293"/>
                </a:lnTo>
                <a:lnTo>
                  <a:pt x="2084" y="2293"/>
                </a:lnTo>
                <a:lnTo>
                  <a:pt x="2084" y="2288"/>
                </a:lnTo>
                <a:lnTo>
                  <a:pt x="2090" y="2288"/>
                </a:lnTo>
                <a:lnTo>
                  <a:pt x="2090" y="2283"/>
                </a:lnTo>
                <a:lnTo>
                  <a:pt x="2084" y="2283"/>
                </a:lnTo>
                <a:lnTo>
                  <a:pt x="2084" y="2244"/>
                </a:lnTo>
                <a:lnTo>
                  <a:pt x="2090" y="2244"/>
                </a:lnTo>
                <a:lnTo>
                  <a:pt x="2090" y="2239"/>
                </a:lnTo>
                <a:lnTo>
                  <a:pt x="2084" y="2239"/>
                </a:lnTo>
                <a:lnTo>
                  <a:pt x="2084" y="2235"/>
                </a:lnTo>
                <a:lnTo>
                  <a:pt x="2090" y="2235"/>
                </a:lnTo>
                <a:lnTo>
                  <a:pt x="2090" y="2230"/>
                </a:lnTo>
                <a:lnTo>
                  <a:pt x="2084" y="2230"/>
                </a:lnTo>
                <a:lnTo>
                  <a:pt x="2084" y="2191"/>
                </a:lnTo>
                <a:lnTo>
                  <a:pt x="2090" y="2191"/>
                </a:lnTo>
                <a:lnTo>
                  <a:pt x="2090" y="2186"/>
                </a:lnTo>
                <a:lnTo>
                  <a:pt x="2084" y="2186"/>
                </a:lnTo>
                <a:lnTo>
                  <a:pt x="2084" y="2182"/>
                </a:lnTo>
                <a:lnTo>
                  <a:pt x="2090" y="2182"/>
                </a:lnTo>
                <a:lnTo>
                  <a:pt x="2090" y="2178"/>
                </a:lnTo>
                <a:lnTo>
                  <a:pt x="2084" y="2178"/>
                </a:lnTo>
                <a:lnTo>
                  <a:pt x="2084" y="2138"/>
                </a:lnTo>
                <a:lnTo>
                  <a:pt x="2090" y="2138"/>
                </a:lnTo>
                <a:lnTo>
                  <a:pt x="2090" y="2133"/>
                </a:lnTo>
                <a:lnTo>
                  <a:pt x="2084" y="2133"/>
                </a:lnTo>
                <a:lnTo>
                  <a:pt x="2084" y="2128"/>
                </a:lnTo>
                <a:lnTo>
                  <a:pt x="2090" y="2128"/>
                </a:lnTo>
                <a:lnTo>
                  <a:pt x="2090" y="2125"/>
                </a:lnTo>
                <a:lnTo>
                  <a:pt x="2084" y="2125"/>
                </a:lnTo>
                <a:lnTo>
                  <a:pt x="2084" y="2002"/>
                </a:lnTo>
                <a:lnTo>
                  <a:pt x="2077" y="2002"/>
                </a:lnTo>
                <a:lnTo>
                  <a:pt x="2077" y="2125"/>
                </a:lnTo>
                <a:lnTo>
                  <a:pt x="2044" y="2125"/>
                </a:lnTo>
                <a:lnTo>
                  <a:pt x="2044" y="2002"/>
                </a:lnTo>
                <a:lnTo>
                  <a:pt x="2037" y="2002"/>
                </a:lnTo>
                <a:lnTo>
                  <a:pt x="2037" y="2125"/>
                </a:lnTo>
                <a:lnTo>
                  <a:pt x="2029" y="2125"/>
                </a:lnTo>
                <a:lnTo>
                  <a:pt x="2029" y="2128"/>
                </a:lnTo>
                <a:lnTo>
                  <a:pt x="2037" y="2128"/>
                </a:lnTo>
                <a:lnTo>
                  <a:pt x="2037" y="2133"/>
                </a:lnTo>
                <a:lnTo>
                  <a:pt x="2029" y="2133"/>
                </a:lnTo>
                <a:lnTo>
                  <a:pt x="2029" y="2138"/>
                </a:lnTo>
                <a:lnTo>
                  <a:pt x="2037" y="2138"/>
                </a:lnTo>
                <a:lnTo>
                  <a:pt x="2037" y="2178"/>
                </a:lnTo>
                <a:lnTo>
                  <a:pt x="2029" y="2178"/>
                </a:lnTo>
                <a:lnTo>
                  <a:pt x="2029" y="2182"/>
                </a:lnTo>
                <a:lnTo>
                  <a:pt x="2037" y="2182"/>
                </a:lnTo>
                <a:lnTo>
                  <a:pt x="2037" y="2186"/>
                </a:lnTo>
                <a:lnTo>
                  <a:pt x="2029" y="2186"/>
                </a:lnTo>
                <a:lnTo>
                  <a:pt x="2029" y="2191"/>
                </a:lnTo>
                <a:lnTo>
                  <a:pt x="2037" y="2191"/>
                </a:lnTo>
                <a:lnTo>
                  <a:pt x="2037" y="2230"/>
                </a:lnTo>
                <a:lnTo>
                  <a:pt x="2029" y="2230"/>
                </a:lnTo>
                <a:lnTo>
                  <a:pt x="2029" y="2235"/>
                </a:lnTo>
                <a:lnTo>
                  <a:pt x="2037" y="2235"/>
                </a:lnTo>
                <a:lnTo>
                  <a:pt x="2037" y="2239"/>
                </a:lnTo>
                <a:lnTo>
                  <a:pt x="2029" y="2239"/>
                </a:lnTo>
                <a:lnTo>
                  <a:pt x="2029" y="2244"/>
                </a:lnTo>
                <a:lnTo>
                  <a:pt x="2037" y="2244"/>
                </a:lnTo>
                <a:lnTo>
                  <a:pt x="2037" y="2283"/>
                </a:lnTo>
                <a:lnTo>
                  <a:pt x="2029" y="2283"/>
                </a:lnTo>
                <a:lnTo>
                  <a:pt x="2029" y="2288"/>
                </a:lnTo>
                <a:lnTo>
                  <a:pt x="2037" y="2288"/>
                </a:lnTo>
                <a:lnTo>
                  <a:pt x="2037" y="2293"/>
                </a:lnTo>
                <a:lnTo>
                  <a:pt x="2029" y="2293"/>
                </a:lnTo>
                <a:lnTo>
                  <a:pt x="2029" y="2297"/>
                </a:lnTo>
                <a:lnTo>
                  <a:pt x="2037" y="2297"/>
                </a:lnTo>
                <a:lnTo>
                  <a:pt x="2037" y="2314"/>
                </a:lnTo>
                <a:lnTo>
                  <a:pt x="2009" y="2314"/>
                </a:lnTo>
                <a:lnTo>
                  <a:pt x="2009" y="2418"/>
                </a:lnTo>
                <a:lnTo>
                  <a:pt x="1975" y="2418"/>
                </a:lnTo>
                <a:lnTo>
                  <a:pt x="1975" y="2365"/>
                </a:lnTo>
                <a:lnTo>
                  <a:pt x="1945" y="2365"/>
                </a:lnTo>
                <a:lnTo>
                  <a:pt x="1945" y="2347"/>
                </a:lnTo>
                <a:lnTo>
                  <a:pt x="1952" y="2347"/>
                </a:lnTo>
                <a:lnTo>
                  <a:pt x="1952" y="2343"/>
                </a:lnTo>
                <a:lnTo>
                  <a:pt x="1945" y="2343"/>
                </a:lnTo>
                <a:lnTo>
                  <a:pt x="1945" y="2338"/>
                </a:lnTo>
                <a:lnTo>
                  <a:pt x="1952" y="2338"/>
                </a:lnTo>
                <a:lnTo>
                  <a:pt x="1952" y="2334"/>
                </a:lnTo>
                <a:lnTo>
                  <a:pt x="1945" y="2334"/>
                </a:lnTo>
                <a:lnTo>
                  <a:pt x="1945" y="2294"/>
                </a:lnTo>
                <a:lnTo>
                  <a:pt x="1952" y="2294"/>
                </a:lnTo>
                <a:lnTo>
                  <a:pt x="1952" y="2289"/>
                </a:lnTo>
                <a:lnTo>
                  <a:pt x="1945" y="2289"/>
                </a:lnTo>
                <a:lnTo>
                  <a:pt x="1945" y="2285"/>
                </a:lnTo>
                <a:lnTo>
                  <a:pt x="1952" y="2285"/>
                </a:lnTo>
                <a:lnTo>
                  <a:pt x="1952" y="2281"/>
                </a:lnTo>
                <a:lnTo>
                  <a:pt x="1945" y="2281"/>
                </a:lnTo>
                <a:lnTo>
                  <a:pt x="1945" y="2241"/>
                </a:lnTo>
                <a:lnTo>
                  <a:pt x="1952" y="2241"/>
                </a:lnTo>
                <a:lnTo>
                  <a:pt x="1952" y="2236"/>
                </a:lnTo>
                <a:lnTo>
                  <a:pt x="1945" y="2236"/>
                </a:lnTo>
                <a:lnTo>
                  <a:pt x="1945" y="2233"/>
                </a:lnTo>
                <a:lnTo>
                  <a:pt x="1952" y="2233"/>
                </a:lnTo>
                <a:lnTo>
                  <a:pt x="1952" y="2228"/>
                </a:lnTo>
                <a:lnTo>
                  <a:pt x="1945" y="2228"/>
                </a:lnTo>
                <a:lnTo>
                  <a:pt x="1945" y="2187"/>
                </a:lnTo>
                <a:lnTo>
                  <a:pt x="1952" y="2187"/>
                </a:lnTo>
                <a:lnTo>
                  <a:pt x="1952" y="2184"/>
                </a:lnTo>
                <a:lnTo>
                  <a:pt x="1945" y="2184"/>
                </a:lnTo>
                <a:lnTo>
                  <a:pt x="1945" y="2179"/>
                </a:lnTo>
                <a:lnTo>
                  <a:pt x="1952" y="2179"/>
                </a:lnTo>
                <a:lnTo>
                  <a:pt x="1952" y="2175"/>
                </a:lnTo>
                <a:lnTo>
                  <a:pt x="1945" y="2175"/>
                </a:lnTo>
                <a:lnTo>
                  <a:pt x="1945" y="2052"/>
                </a:lnTo>
                <a:lnTo>
                  <a:pt x="1939" y="2052"/>
                </a:lnTo>
                <a:lnTo>
                  <a:pt x="1939" y="2175"/>
                </a:lnTo>
                <a:lnTo>
                  <a:pt x="1906" y="2175"/>
                </a:lnTo>
                <a:lnTo>
                  <a:pt x="1906" y="2052"/>
                </a:lnTo>
                <a:lnTo>
                  <a:pt x="1899" y="2052"/>
                </a:lnTo>
                <a:lnTo>
                  <a:pt x="1899" y="2175"/>
                </a:lnTo>
                <a:lnTo>
                  <a:pt x="1890" y="2175"/>
                </a:lnTo>
                <a:lnTo>
                  <a:pt x="1890" y="2179"/>
                </a:lnTo>
                <a:lnTo>
                  <a:pt x="1899" y="2179"/>
                </a:lnTo>
                <a:lnTo>
                  <a:pt x="1899" y="2184"/>
                </a:lnTo>
                <a:lnTo>
                  <a:pt x="1890" y="2184"/>
                </a:lnTo>
                <a:lnTo>
                  <a:pt x="1890" y="2187"/>
                </a:lnTo>
                <a:lnTo>
                  <a:pt x="1899" y="2187"/>
                </a:lnTo>
                <a:lnTo>
                  <a:pt x="1899" y="2228"/>
                </a:lnTo>
                <a:lnTo>
                  <a:pt x="1890" y="2228"/>
                </a:lnTo>
                <a:lnTo>
                  <a:pt x="1890" y="2233"/>
                </a:lnTo>
                <a:lnTo>
                  <a:pt x="1899" y="2233"/>
                </a:lnTo>
                <a:lnTo>
                  <a:pt x="1899" y="2236"/>
                </a:lnTo>
                <a:lnTo>
                  <a:pt x="1890" y="2236"/>
                </a:lnTo>
                <a:lnTo>
                  <a:pt x="1890" y="2241"/>
                </a:lnTo>
                <a:lnTo>
                  <a:pt x="1899" y="2241"/>
                </a:lnTo>
                <a:lnTo>
                  <a:pt x="1899" y="2281"/>
                </a:lnTo>
                <a:lnTo>
                  <a:pt x="1890" y="2281"/>
                </a:lnTo>
                <a:lnTo>
                  <a:pt x="1890" y="2285"/>
                </a:lnTo>
                <a:lnTo>
                  <a:pt x="1899" y="2285"/>
                </a:lnTo>
                <a:lnTo>
                  <a:pt x="1899" y="2289"/>
                </a:lnTo>
                <a:lnTo>
                  <a:pt x="1890" y="2289"/>
                </a:lnTo>
                <a:lnTo>
                  <a:pt x="1890" y="2294"/>
                </a:lnTo>
                <a:lnTo>
                  <a:pt x="1899" y="2294"/>
                </a:lnTo>
                <a:lnTo>
                  <a:pt x="1899" y="2334"/>
                </a:lnTo>
                <a:lnTo>
                  <a:pt x="1890" y="2334"/>
                </a:lnTo>
                <a:lnTo>
                  <a:pt x="1890" y="2338"/>
                </a:lnTo>
                <a:lnTo>
                  <a:pt x="1899" y="2338"/>
                </a:lnTo>
                <a:lnTo>
                  <a:pt x="1899" y="2343"/>
                </a:lnTo>
                <a:lnTo>
                  <a:pt x="1890" y="2343"/>
                </a:lnTo>
                <a:lnTo>
                  <a:pt x="1890" y="2347"/>
                </a:lnTo>
                <a:lnTo>
                  <a:pt x="1899" y="2347"/>
                </a:lnTo>
                <a:lnTo>
                  <a:pt x="1899" y="2365"/>
                </a:lnTo>
                <a:lnTo>
                  <a:pt x="1870" y="2365"/>
                </a:lnTo>
                <a:lnTo>
                  <a:pt x="1870" y="2418"/>
                </a:lnTo>
                <a:lnTo>
                  <a:pt x="1806" y="2418"/>
                </a:lnTo>
                <a:lnTo>
                  <a:pt x="1806" y="1936"/>
                </a:lnTo>
                <a:lnTo>
                  <a:pt x="2258" y="1936"/>
                </a:lnTo>
                <a:lnTo>
                  <a:pt x="2258" y="1813"/>
                </a:lnTo>
                <a:lnTo>
                  <a:pt x="2212" y="1813"/>
                </a:lnTo>
                <a:lnTo>
                  <a:pt x="2215" y="1790"/>
                </a:lnTo>
                <a:lnTo>
                  <a:pt x="2223" y="1781"/>
                </a:lnTo>
                <a:lnTo>
                  <a:pt x="2229" y="1792"/>
                </a:lnTo>
                <a:lnTo>
                  <a:pt x="2229" y="1792"/>
                </a:lnTo>
                <a:lnTo>
                  <a:pt x="2231" y="1798"/>
                </a:lnTo>
                <a:lnTo>
                  <a:pt x="2233" y="1800"/>
                </a:lnTo>
                <a:lnTo>
                  <a:pt x="2235" y="1800"/>
                </a:lnTo>
                <a:lnTo>
                  <a:pt x="2237" y="1799"/>
                </a:lnTo>
                <a:lnTo>
                  <a:pt x="2241" y="1795"/>
                </a:lnTo>
                <a:lnTo>
                  <a:pt x="2242" y="1792"/>
                </a:lnTo>
                <a:lnTo>
                  <a:pt x="2238" y="1780"/>
                </a:lnTo>
                <a:lnTo>
                  <a:pt x="2238" y="1780"/>
                </a:lnTo>
                <a:lnTo>
                  <a:pt x="2238" y="1776"/>
                </a:lnTo>
                <a:lnTo>
                  <a:pt x="2239" y="1773"/>
                </a:lnTo>
                <a:lnTo>
                  <a:pt x="2242" y="1768"/>
                </a:lnTo>
                <a:lnTo>
                  <a:pt x="2242" y="1768"/>
                </a:lnTo>
                <a:lnTo>
                  <a:pt x="2244" y="1763"/>
                </a:lnTo>
                <a:lnTo>
                  <a:pt x="2245" y="1760"/>
                </a:lnTo>
                <a:lnTo>
                  <a:pt x="2244" y="1755"/>
                </a:lnTo>
                <a:lnTo>
                  <a:pt x="2244" y="1755"/>
                </a:lnTo>
                <a:lnTo>
                  <a:pt x="2244" y="1754"/>
                </a:lnTo>
                <a:lnTo>
                  <a:pt x="2244" y="1754"/>
                </a:lnTo>
                <a:lnTo>
                  <a:pt x="2249" y="1751"/>
                </a:lnTo>
                <a:lnTo>
                  <a:pt x="2251" y="1746"/>
                </a:lnTo>
                <a:lnTo>
                  <a:pt x="2252" y="1741"/>
                </a:lnTo>
                <a:lnTo>
                  <a:pt x="2252" y="1735"/>
                </a:lnTo>
                <a:lnTo>
                  <a:pt x="2250" y="1727"/>
                </a:lnTo>
                <a:lnTo>
                  <a:pt x="2249" y="1723"/>
                </a:lnTo>
                <a:lnTo>
                  <a:pt x="2250" y="1702"/>
                </a:lnTo>
                <a:lnTo>
                  <a:pt x="2250" y="1702"/>
                </a:lnTo>
                <a:lnTo>
                  <a:pt x="2257" y="1696"/>
                </a:lnTo>
                <a:lnTo>
                  <a:pt x="2263" y="1693"/>
                </a:lnTo>
                <a:lnTo>
                  <a:pt x="2266" y="1691"/>
                </a:lnTo>
                <a:lnTo>
                  <a:pt x="2266" y="1691"/>
                </a:lnTo>
                <a:lnTo>
                  <a:pt x="2270" y="1690"/>
                </a:lnTo>
                <a:lnTo>
                  <a:pt x="2271" y="1689"/>
                </a:lnTo>
                <a:lnTo>
                  <a:pt x="2273" y="1685"/>
                </a:lnTo>
                <a:lnTo>
                  <a:pt x="2274" y="1680"/>
                </a:lnTo>
                <a:lnTo>
                  <a:pt x="2274" y="1679"/>
                </a:lnTo>
                <a:lnTo>
                  <a:pt x="2274" y="1666"/>
                </a:lnTo>
                <a:lnTo>
                  <a:pt x="2274" y="1666"/>
                </a:lnTo>
                <a:lnTo>
                  <a:pt x="2281" y="1664"/>
                </a:lnTo>
                <a:lnTo>
                  <a:pt x="2284" y="1663"/>
                </a:lnTo>
                <a:lnTo>
                  <a:pt x="2284" y="1660"/>
                </a:lnTo>
                <a:lnTo>
                  <a:pt x="2284" y="1659"/>
                </a:lnTo>
                <a:lnTo>
                  <a:pt x="2284" y="1659"/>
                </a:lnTo>
                <a:lnTo>
                  <a:pt x="2280" y="1649"/>
                </a:lnTo>
                <a:lnTo>
                  <a:pt x="2277" y="1637"/>
                </a:lnTo>
                <a:lnTo>
                  <a:pt x="2274" y="1627"/>
                </a:lnTo>
                <a:lnTo>
                  <a:pt x="2274" y="1627"/>
                </a:lnTo>
                <a:lnTo>
                  <a:pt x="2273" y="1622"/>
                </a:lnTo>
                <a:lnTo>
                  <a:pt x="2271" y="1616"/>
                </a:lnTo>
                <a:lnTo>
                  <a:pt x="2265" y="1607"/>
                </a:lnTo>
                <a:lnTo>
                  <a:pt x="2258" y="1599"/>
                </a:lnTo>
                <a:lnTo>
                  <a:pt x="2251" y="1594"/>
                </a:lnTo>
                <a:lnTo>
                  <a:pt x="2251" y="1594"/>
                </a:lnTo>
                <a:lnTo>
                  <a:pt x="2233" y="1586"/>
                </a:lnTo>
                <a:lnTo>
                  <a:pt x="2228" y="1580"/>
                </a:lnTo>
                <a:lnTo>
                  <a:pt x="2234" y="1570"/>
                </a:lnTo>
                <a:lnTo>
                  <a:pt x="2239" y="1562"/>
                </a:lnTo>
                <a:lnTo>
                  <a:pt x="2239" y="1562"/>
                </a:lnTo>
                <a:lnTo>
                  <a:pt x="2246" y="1564"/>
                </a:lnTo>
                <a:lnTo>
                  <a:pt x="2246" y="1564"/>
                </a:lnTo>
                <a:lnTo>
                  <a:pt x="2248" y="1564"/>
                </a:lnTo>
                <a:lnTo>
                  <a:pt x="2249" y="1563"/>
                </a:lnTo>
                <a:lnTo>
                  <a:pt x="2248" y="1559"/>
                </a:lnTo>
                <a:lnTo>
                  <a:pt x="2245" y="1552"/>
                </a:lnTo>
                <a:lnTo>
                  <a:pt x="2245" y="1552"/>
                </a:lnTo>
                <a:lnTo>
                  <a:pt x="2249" y="1542"/>
                </a:lnTo>
                <a:lnTo>
                  <a:pt x="2249" y="1533"/>
                </a:lnTo>
                <a:lnTo>
                  <a:pt x="2246" y="1526"/>
                </a:lnTo>
                <a:lnTo>
                  <a:pt x="2243" y="1520"/>
                </a:lnTo>
                <a:lnTo>
                  <a:pt x="2238" y="1515"/>
                </a:lnTo>
                <a:lnTo>
                  <a:pt x="2233" y="1512"/>
                </a:lnTo>
                <a:lnTo>
                  <a:pt x="2228" y="1510"/>
                </a:lnTo>
                <a:lnTo>
                  <a:pt x="2224" y="1508"/>
                </a:lnTo>
                <a:lnTo>
                  <a:pt x="2224" y="1508"/>
                </a:lnTo>
                <a:lnTo>
                  <a:pt x="2217" y="1510"/>
                </a:lnTo>
                <a:lnTo>
                  <a:pt x="2212" y="1512"/>
                </a:lnTo>
                <a:lnTo>
                  <a:pt x="2207" y="1514"/>
                </a:lnTo>
                <a:lnTo>
                  <a:pt x="2202" y="1517"/>
                </a:lnTo>
                <a:lnTo>
                  <a:pt x="2199" y="1521"/>
                </a:lnTo>
                <a:lnTo>
                  <a:pt x="2198" y="1523"/>
                </a:lnTo>
                <a:lnTo>
                  <a:pt x="2198" y="1523"/>
                </a:lnTo>
                <a:lnTo>
                  <a:pt x="2191" y="1522"/>
                </a:lnTo>
                <a:lnTo>
                  <a:pt x="2191" y="1522"/>
                </a:lnTo>
                <a:lnTo>
                  <a:pt x="2188" y="1522"/>
                </a:lnTo>
                <a:lnTo>
                  <a:pt x="2187" y="1523"/>
                </a:lnTo>
                <a:lnTo>
                  <a:pt x="2188" y="1526"/>
                </a:lnTo>
                <a:lnTo>
                  <a:pt x="2194" y="1529"/>
                </a:lnTo>
                <a:lnTo>
                  <a:pt x="2193" y="1533"/>
                </a:lnTo>
                <a:lnTo>
                  <a:pt x="2193" y="1533"/>
                </a:lnTo>
                <a:lnTo>
                  <a:pt x="2191" y="1536"/>
                </a:lnTo>
                <a:lnTo>
                  <a:pt x="2188" y="1540"/>
                </a:lnTo>
                <a:lnTo>
                  <a:pt x="2185" y="1549"/>
                </a:lnTo>
                <a:lnTo>
                  <a:pt x="2184" y="1557"/>
                </a:lnTo>
                <a:lnTo>
                  <a:pt x="2184" y="1559"/>
                </a:lnTo>
                <a:lnTo>
                  <a:pt x="2184" y="1559"/>
                </a:lnTo>
                <a:lnTo>
                  <a:pt x="2185" y="1564"/>
                </a:lnTo>
                <a:lnTo>
                  <a:pt x="2185" y="1571"/>
                </a:lnTo>
                <a:lnTo>
                  <a:pt x="2185" y="1571"/>
                </a:lnTo>
                <a:lnTo>
                  <a:pt x="2185" y="1573"/>
                </a:lnTo>
                <a:lnTo>
                  <a:pt x="2185" y="1574"/>
                </a:lnTo>
                <a:lnTo>
                  <a:pt x="2186" y="1576"/>
                </a:lnTo>
                <a:lnTo>
                  <a:pt x="2190" y="1577"/>
                </a:lnTo>
                <a:lnTo>
                  <a:pt x="2191" y="1581"/>
                </a:lnTo>
                <a:lnTo>
                  <a:pt x="2191" y="1581"/>
                </a:lnTo>
                <a:lnTo>
                  <a:pt x="2185" y="1580"/>
                </a:lnTo>
                <a:lnTo>
                  <a:pt x="2185" y="1580"/>
                </a:lnTo>
                <a:lnTo>
                  <a:pt x="2171" y="1581"/>
                </a:lnTo>
                <a:lnTo>
                  <a:pt x="2160" y="1585"/>
                </a:lnTo>
                <a:lnTo>
                  <a:pt x="2151" y="1588"/>
                </a:lnTo>
                <a:lnTo>
                  <a:pt x="2146" y="1593"/>
                </a:lnTo>
                <a:lnTo>
                  <a:pt x="2141" y="1596"/>
                </a:lnTo>
                <a:lnTo>
                  <a:pt x="2139" y="1601"/>
                </a:lnTo>
                <a:lnTo>
                  <a:pt x="2138" y="1603"/>
                </a:lnTo>
                <a:lnTo>
                  <a:pt x="2116" y="1636"/>
                </a:lnTo>
                <a:lnTo>
                  <a:pt x="2116" y="1638"/>
                </a:lnTo>
                <a:lnTo>
                  <a:pt x="2121" y="1644"/>
                </a:lnTo>
                <a:lnTo>
                  <a:pt x="2121" y="1644"/>
                </a:lnTo>
                <a:lnTo>
                  <a:pt x="2111" y="1656"/>
                </a:lnTo>
                <a:lnTo>
                  <a:pt x="2098" y="1669"/>
                </a:lnTo>
                <a:lnTo>
                  <a:pt x="2098" y="1669"/>
                </a:lnTo>
                <a:lnTo>
                  <a:pt x="2093" y="1676"/>
                </a:lnTo>
                <a:lnTo>
                  <a:pt x="2087" y="1681"/>
                </a:lnTo>
                <a:lnTo>
                  <a:pt x="2055" y="1675"/>
                </a:lnTo>
                <a:lnTo>
                  <a:pt x="2055" y="1674"/>
                </a:lnTo>
                <a:lnTo>
                  <a:pt x="2048" y="1674"/>
                </a:lnTo>
                <a:lnTo>
                  <a:pt x="2048" y="1669"/>
                </a:lnTo>
                <a:lnTo>
                  <a:pt x="2055" y="1669"/>
                </a:lnTo>
                <a:lnTo>
                  <a:pt x="2055" y="1664"/>
                </a:lnTo>
                <a:lnTo>
                  <a:pt x="2048" y="1664"/>
                </a:lnTo>
                <a:lnTo>
                  <a:pt x="2048" y="1614"/>
                </a:lnTo>
                <a:lnTo>
                  <a:pt x="2055" y="1614"/>
                </a:lnTo>
                <a:lnTo>
                  <a:pt x="2055" y="1608"/>
                </a:lnTo>
                <a:lnTo>
                  <a:pt x="2048" y="1608"/>
                </a:lnTo>
                <a:lnTo>
                  <a:pt x="2048" y="1602"/>
                </a:lnTo>
                <a:lnTo>
                  <a:pt x="2055" y="1602"/>
                </a:lnTo>
                <a:lnTo>
                  <a:pt x="2055" y="1596"/>
                </a:lnTo>
                <a:lnTo>
                  <a:pt x="2048" y="1596"/>
                </a:lnTo>
                <a:lnTo>
                  <a:pt x="2048" y="1566"/>
                </a:lnTo>
                <a:lnTo>
                  <a:pt x="2043" y="1566"/>
                </a:lnTo>
                <a:lnTo>
                  <a:pt x="2043" y="1596"/>
                </a:lnTo>
                <a:lnTo>
                  <a:pt x="2008" y="1596"/>
                </a:lnTo>
                <a:lnTo>
                  <a:pt x="2008" y="1566"/>
                </a:lnTo>
                <a:lnTo>
                  <a:pt x="2002" y="1566"/>
                </a:lnTo>
                <a:lnTo>
                  <a:pt x="2002" y="1596"/>
                </a:lnTo>
                <a:lnTo>
                  <a:pt x="1993" y="1596"/>
                </a:lnTo>
                <a:lnTo>
                  <a:pt x="1993" y="1602"/>
                </a:lnTo>
                <a:lnTo>
                  <a:pt x="2002" y="1602"/>
                </a:lnTo>
                <a:lnTo>
                  <a:pt x="2002" y="1608"/>
                </a:lnTo>
                <a:lnTo>
                  <a:pt x="1993" y="1608"/>
                </a:lnTo>
                <a:lnTo>
                  <a:pt x="1993" y="1614"/>
                </a:lnTo>
                <a:lnTo>
                  <a:pt x="2002" y="1614"/>
                </a:lnTo>
                <a:lnTo>
                  <a:pt x="2002" y="1664"/>
                </a:lnTo>
                <a:lnTo>
                  <a:pt x="1993" y="1664"/>
                </a:lnTo>
                <a:lnTo>
                  <a:pt x="1993" y="1669"/>
                </a:lnTo>
                <a:lnTo>
                  <a:pt x="2002" y="1669"/>
                </a:lnTo>
                <a:lnTo>
                  <a:pt x="2002" y="1674"/>
                </a:lnTo>
                <a:lnTo>
                  <a:pt x="1993" y="1674"/>
                </a:lnTo>
                <a:lnTo>
                  <a:pt x="1993" y="1680"/>
                </a:lnTo>
                <a:lnTo>
                  <a:pt x="2002" y="1680"/>
                </a:lnTo>
                <a:lnTo>
                  <a:pt x="2002" y="1704"/>
                </a:lnTo>
                <a:lnTo>
                  <a:pt x="1973" y="1704"/>
                </a:lnTo>
                <a:lnTo>
                  <a:pt x="1973" y="1813"/>
                </a:lnTo>
                <a:lnTo>
                  <a:pt x="1892" y="1813"/>
                </a:lnTo>
                <a:lnTo>
                  <a:pt x="1892" y="1753"/>
                </a:lnTo>
                <a:lnTo>
                  <a:pt x="1869" y="1753"/>
                </a:lnTo>
                <a:lnTo>
                  <a:pt x="1869" y="1739"/>
                </a:lnTo>
                <a:lnTo>
                  <a:pt x="1875" y="1739"/>
                </a:lnTo>
                <a:lnTo>
                  <a:pt x="1875" y="1733"/>
                </a:lnTo>
                <a:lnTo>
                  <a:pt x="1869" y="1733"/>
                </a:lnTo>
                <a:lnTo>
                  <a:pt x="1869" y="1729"/>
                </a:lnTo>
                <a:lnTo>
                  <a:pt x="1875" y="1729"/>
                </a:lnTo>
                <a:lnTo>
                  <a:pt x="1875" y="1723"/>
                </a:lnTo>
                <a:lnTo>
                  <a:pt x="1869" y="1723"/>
                </a:lnTo>
                <a:lnTo>
                  <a:pt x="1869" y="1673"/>
                </a:lnTo>
                <a:lnTo>
                  <a:pt x="1875" y="1673"/>
                </a:lnTo>
                <a:lnTo>
                  <a:pt x="1875" y="1667"/>
                </a:lnTo>
                <a:lnTo>
                  <a:pt x="1869" y="1667"/>
                </a:lnTo>
                <a:lnTo>
                  <a:pt x="1869" y="1661"/>
                </a:lnTo>
                <a:lnTo>
                  <a:pt x="1875" y="1661"/>
                </a:lnTo>
                <a:lnTo>
                  <a:pt x="1875" y="1656"/>
                </a:lnTo>
                <a:lnTo>
                  <a:pt x="1869" y="1656"/>
                </a:lnTo>
                <a:lnTo>
                  <a:pt x="1869" y="1606"/>
                </a:lnTo>
                <a:lnTo>
                  <a:pt x="1875" y="1606"/>
                </a:lnTo>
                <a:lnTo>
                  <a:pt x="1875" y="1601"/>
                </a:lnTo>
                <a:lnTo>
                  <a:pt x="1869" y="1601"/>
                </a:lnTo>
                <a:lnTo>
                  <a:pt x="1869" y="1595"/>
                </a:lnTo>
                <a:lnTo>
                  <a:pt x="1875" y="1595"/>
                </a:lnTo>
                <a:lnTo>
                  <a:pt x="1875" y="1590"/>
                </a:lnTo>
                <a:lnTo>
                  <a:pt x="1869" y="1590"/>
                </a:lnTo>
                <a:lnTo>
                  <a:pt x="1869" y="1540"/>
                </a:lnTo>
                <a:lnTo>
                  <a:pt x="1875" y="1540"/>
                </a:lnTo>
                <a:lnTo>
                  <a:pt x="1875" y="1534"/>
                </a:lnTo>
                <a:lnTo>
                  <a:pt x="1869" y="1534"/>
                </a:lnTo>
                <a:lnTo>
                  <a:pt x="1869" y="1528"/>
                </a:lnTo>
                <a:lnTo>
                  <a:pt x="1875" y="1528"/>
                </a:lnTo>
                <a:lnTo>
                  <a:pt x="1875" y="1522"/>
                </a:lnTo>
                <a:lnTo>
                  <a:pt x="1869" y="1522"/>
                </a:lnTo>
                <a:lnTo>
                  <a:pt x="1869" y="1473"/>
                </a:lnTo>
                <a:lnTo>
                  <a:pt x="1875" y="1473"/>
                </a:lnTo>
                <a:lnTo>
                  <a:pt x="1875" y="1468"/>
                </a:lnTo>
                <a:lnTo>
                  <a:pt x="1869" y="1468"/>
                </a:lnTo>
                <a:lnTo>
                  <a:pt x="1869" y="1462"/>
                </a:lnTo>
                <a:lnTo>
                  <a:pt x="1875" y="1462"/>
                </a:lnTo>
                <a:lnTo>
                  <a:pt x="1875" y="1456"/>
                </a:lnTo>
                <a:lnTo>
                  <a:pt x="1869" y="1456"/>
                </a:lnTo>
                <a:lnTo>
                  <a:pt x="1869" y="1426"/>
                </a:lnTo>
                <a:lnTo>
                  <a:pt x="1862" y="1426"/>
                </a:lnTo>
                <a:lnTo>
                  <a:pt x="1862" y="1456"/>
                </a:lnTo>
                <a:lnTo>
                  <a:pt x="1828" y="1456"/>
                </a:lnTo>
                <a:lnTo>
                  <a:pt x="1828" y="1426"/>
                </a:lnTo>
                <a:lnTo>
                  <a:pt x="1822" y="1426"/>
                </a:lnTo>
                <a:lnTo>
                  <a:pt x="1822" y="1456"/>
                </a:lnTo>
                <a:lnTo>
                  <a:pt x="1813" y="1456"/>
                </a:lnTo>
                <a:lnTo>
                  <a:pt x="1813" y="1462"/>
                </a:lnTo>
                <a:lnTo>
                  <a:pt x="1822" y="1462"/>
                </a:lnTo>
                <a:lnTo>
                  <a:pt x="1822" y="1468"/>
                </a:lnTo>
                <a:lnTo>
                  <a:pt x="1813" y="1468"/>
                </a:lnTo>
                <a:lnTo>
                  <a:pt x="1813" y="1473"/>
                </a:lnTo>
                <a:lnTo>
                  <a:pt x="1822" y="1473"/>
                </a:lnTo>
                <a:lnTo>
                  <a:pt x="1822" y="1522"/>
                </a:lnTo>
                <a:lnTo>
                  <a:pt x="1813" y="1522"/>
                </a:lnTo>
                <a:lnTo>
                  <a:pt x="1813" y="1528"/>
                </a:lnTo>
                <a:lnTo>
                  <a:pt x="1822" y="1528"/>
                </a:lnTo>
                <a:lnTo>
                  <a:pt x="1822" y="1534"/>
                </a:lnTo>
                <a:lnTo>
                  <a:pt x="1813" y="1534"/>
                </a:lnTo>
                <a:lnTo>
                  <a:pt x="1813" y="1540"/>
                </a:lnTo>
                <a:lnTo>
                  <a:pt x="1822" y="1540"/>
                </a:lnTo>
                <a:lnTo>
                  <a:pt x="1822" y="1590"/>
                </a:lnTo>
                <a:lnTo>
                  <a:pt x="1813" y="1590"/>
                </a:lnTo>
                <a:lnTo>
                  <a:pt x="1813" y="1595"/>
                </a:lnTo>
                <a:lnTo>
                  <a:pt x="1822" y="1595"/>
                </a:lnTo>
                <a:lnTo>
                  <a:pt x="1822" y="1601"/>
                </a:lnTo>
                <a:lnTo>
                  <a:pt x="1813" y="1601"/>
                </a:lnTo>
                <a:lnTo>
                  <a:pt x="1813" y="1606"/>
                </a:lnTo>
                <a:lnTo>
                  <a:pt x="1822" y="1606"/>
                </a:lnTo>
                <a:lnTo>
                  <a:pt x="1822" y="1656"/>
                </a:lnTo>
                <a:lnTo>
                  <a:pt x="1813" y="1656"/>
                </a:lnTo>
                <a:lnTo>
                  <a:pt x="1813" y="1661"/>
                </a:lnTo>
                <a:lnTo>
                  <a:pt x="1822" y="1661"/>
                </a:lnTo>
                <a:lnTo>
                  <a:pt x="1822" y="1667"/>
                </a:lnTo>
                <a:lnTo>
                  <a:pt x="1813" y="1667"/>
                </a:lnTo>
                <a:lnTo>
                  <a:pt x="1813" y="1673"/>
                </a:lnTo>
                <a:lnTo>
                  <a:pt x="1822" y="1673"/>
                </a:lnTo>
                <a:lnTo>
                  <a:pt x="1822" y="1723"/>
                </a:lnTo>
                <a:lnTo>
                  <a:pt x="1813" y="1723"/>
                </a:lnTo>
                <a:lnTo>
                  <a:pt x="1813" y="1729"/>
                </a:lnTo>
                <a:lnTo>
                  <a:pt x="1822" y="1729"/>
                </a:lnTo>
                <a:lnTo>
                  <a:pt x="1822" y="1733"/>
                </a:lnTo>
                <a:lnTo>
                  <a:pt x="1813" y="1733"/>
                </a:lnTo>
                <a:lnTo>
                  <a:pt x="1813" y="1739"/>
                </a:lnTo>
                <a:lnTo>
                  <a:pt x="1822" y="1739"/>
                </a:lnTo>
                <a:lnTo>
                  <a:pt x="1822" y="1753"/>
                </a:lnTo>
                <a:lnTo>
                  <a:pt x="1788" y="1753"/>
                </a:lnTo>
                <a:lnTo>
                  <a:pt x="1788" y="1813"/>
                </a:lnTo>
                <a:lnTo>
                  <a:pt x="1691" y="1813"/>
                </a:lnTo>
                <a:lnTo>
                  <a:pt x="1691" y="1713"/>
                </a:lnTo>
                <a:lnTo>
                  <a:pt x="1666" y="1713"/>
                </a:lnTo>
                <a:lnTo>
                  <a:pt x="1666" y="1680"/>
                </a:lnTo>
                <a:lnTo>
                  <a:pt x="1672" y="1680"/>
                </a:lnTo>
                <a:lnTo>
                  <a:pt x="1672" y="1674"/>
                </a:lnTo>
                <a:lnTo>
                  <a:pt x="1666" y="1674"/>
                </a:lnTo>
                <a:lnTo>
                  <a:pt x="1666" y="1669"/>
                </a:lnTo>
                <a:lnTo>
                  <a:pt x="1672" y="1669"/>
                </a:lnTo>
                <a:lnTo>
                  <a:pt x="1672" y="1664"/>
                </a:lnTo>
                <a:lnTo>
                  <a:pt x="1666" y="1664"/>
                </a:lnTo>
                <a:lnTo>
                  <a:pt x="1666" y="1614"/>
                </a:lnTo>
                <a:lnTo>
                  <a:pt x="1672" y="1614"/>
                </a:lnTo>
                <a:lnTo>
                  <a:pt x="1672" y="1608"/>
                </a:lnTo>
                <a:lnTo>
                  <a:pt x="1666" y="1608"/>
                </a:lnTo>
                <a:lnTo>
                  <a:pt x="1666" y="1602"/>
                </a:lnTo>
                <a:lnTo>
                  <a:pt x="1672" y="1602"/>
                </a:lnTo>
                <a:lnTo>
                  <a:pt x="1672" y="1596"/>
                </a:lnTo>
                <a:lnTo>
                  <a:pt x="1666" y="1596"/>
                </a:lnTo>
                <a:lnTo>
                  <a:pt x="1666" y="1566"/>
                </a:lnTo>
                <a:lnTo>
                  <a:pt x="1660" y="1566"/>
                </a:lnTo>
                <a:lnTo>
                  <a:pt x="1660" y="1596"/>
                </a:lnTo>
                <a:lnTo>
                  <a:pt x="1625" y="1596"/>
                </a:lnTo>
                <a:lnTo>
                  <a:pt x="1625" y="1566"/>
                </a:lnTo>
                <a:lnTo>
                  <a:pt x="1620" y="1566"/>
                </a:lnTo>
                <a:lnTo>
                  <a:pt x="1620" y="1596"/>
                </a:lnTo>
                <a:lnTo>
                  <a:pt x="1610" y="1596"/>
                </a:lnTo>
                <a:lnTo>
                  <a:pt x="1610" y="1602"/>
                </a:lnTo>
                <a:lnTo>
                  <a:pt x="1620" y="1602"/>
                </a:lnTo>
                <a:lnTo>
                  <a:pt x="1620" y="1608"/>
                </a:lnTo>
                <a:lnTo>
                  <a:pt x="1610" y="1608"/>
                </a:lnTo>
                <a:lnTo>
                  <a:pt x="1610" y="1614"/>
                </a:lnTo>
                <a:lnTo>
                  <a:pt x="1620" y="1614"/>
                </a:lnTo>
                <a:lnTo>
                  <a:pt x="1620" y="1664"/>
                </a:lnTo>
                <a:lnTo>
                  <a:pt x="1610" y="1664"/>
                </a:lnTo>
                <a:lnTo>
                  <a:pt x="1610" y="1669"/>
                </a:lnTo>
                <a:lnTo>
                  <a:pt x="1620" y="1669"/>
                </a:lnTo>
                <a:lnTo>
                  <a:pt x="1620" y="1674"/>
                </a:lnTo>
                <a:lnTo>
                  <a:pt x="1610" y="1674"/>
                </a:lnTo>
                <a:lnTo>
                  <a:pt x="1610" y="1680"/>
                </a:lnTo>
                <a:lnTo>
                  <a:pt x="1620" y="1680"/>
                </a:lnTo>
                <a:lnTo>
                  <a:pt x="1620" y="1713"/>
                </a:lnTo>
                <a:lnTo>
                  <a:pt x="1587" y="1713"/>
                </a:lnTo>
                <a:lnTo>
                  <a:pt x="1587" y="1813"/>
                </a:lnTo>
                <a:lnTo>
                  <a:pt x="1530" y="1813"/>
                </a:lnTo>
                <a:lnTo>
                  <a:pt x="1530" y="1042"/>
                </a:lnTo>
                <a:lnTo>
                  <a:pt x="1565" y="1042"/>
                </a:lnTo>
                <a:lnTo>
                  <a:pt x="1455" y="798"/>
                </a:lnTo>
                <a:lnTo>
                  <a:pt x="1446" y="798"/>
                </a:lnTo>
                <a:lnTo>
                  <a:pt x="1446" y="788"/>
                </a:lnTo>
                <a:lnTo>
                  <a:pt x="1446" y="788"/>
                </a:lnTo>
                <a:lnTo>
                  <a:pt x="1446" y="782"/>
                </a:lnTo>
                <a:lnTo>
                  <a:pt x="1447" y="777"/>
                </a:lnTo>
                <a:lnTo>
                  <a:pt x="1446" y="773"/>
                </a:lnTo>
                <a:lnTo>
                  <a:pt x="1446" y="773"/>
                </a:lnTo>
                <a:lnTo>
                  <a:pt x="1445" y="767"/>
                </a:lnTo>
                <a:lnTo>
                  <a:pt x="1445" y="765"/>
                </a:lnTo>
                <a:lnTo>
                  <a:pt x="1445" y="765"/>
                </a:lnTo>
                <a:lnTo>
                  <a:pt x="1445" y="723"/>
                </a:lnTo>
                <a:lnTo>
                  <a:pt x="1445" y="690"/>
                </a:lnTo>
                <a:lnTo>
                  <a:pt x="1444" y="670"/>
                </a:lnTo>
                <a:lnTo>
                  <a:pt x="1444" y="670"/>
                </a:lnTo>
                <a:lnTo>
                  <a:pt x="1440" y="651"/>
                </a:lnTo>
                <a:lnTo>
                  <a:pt x="1439" y="641"/>
                </a:lnTo>
                <a:lnTo>
                  <a:pt x="1439" y="641"/>
                </a:lnTo>
                <a:lnTo>
                  <a:pt x="1438" y="608"/>
                </a:lnTo>
                <a:lnTo>
                  <a:pt x="1437" y="579"/>
                </a:lnTo>
                <a:lnTo>
                  <a:pt x="1438" y="565"/>
                </a:lnTo>
                <a:lnTo>
                  <a:pt x="1439" y="553"/>
                </a:lnTo>
                <a:lnTo>
                  <a:pt x="1439" y="553"/>
                </a:lnTo>
                <a:lnTo>
                  <a:pt x="1438" y="527"/>
                </a:lnTo>
                <a:lnTo>
                  <a:pt x="1435" y="499"/>
                </a:lnTo>
                <a:lnTo>
                  <a:pt x="1432" y="456"/>
                </a:lnTo>
                <a:lnTo>
                  <a:pt x="1432" y="456"/>
                </a:lnTo>
                <a:lnTo>
                  <a:pt x="1432" y="455"/>
                </a:lnTo>
                <a:lnTo>
                  <a:pt x="1435" y="452"/>
                </a:lnTo>
                <a:lnTo>
                  <a:pt x="1435" y="452"/>
                </a:lnTo>
                <a:lnTo>
                  <a:pt x="1438" y="450"/>
                </a:lnTo>
                <a:lnTo>
                  <a:pt x="1440" y="447"/>
                </a:lnTo>
                <a:lnTo>
                  <a:pt x="1442" y="443"/>
                </a:lnTo>
                <a:lnTo>
                  <a:pt x="1468" y="478"/>
                </a:lnTo>
                <a:lnTo>
                  <a:pt x="1468" y="478"/>
                </a:lnTo>
                <a:lnTo>
                  <a:pt x="1470" y="459"/>
                </a:lnTo>
                <a:lnTo>
                  <a:pt x="1473" y="444"/>
                </a:lnTo>
                <a:lnTo>
                  <a:pt x="1474" y="439"/>
                </a:lnTo>
                <a:lnTo>
                  <a:pt x="1475" y="437"/>
                </a:lnTo>
                <a:lnTo>
                  <a:pt x="1475" y="437"/>
                </a:lnTo>
                <a:lnTo>
                  <a:pt x="1477" y="437"/>
                </a:lnTo>
                <a:lnTo>
                  <a:pt x="1481" y="437"/>
                </a:lnTo>
                <a:lnTo>
                  <a:pt x="1484" y="438"/>
                </a:lnTo>
                <a:lnTo>
                  <a:pt x="1484" y="438"/>
                </a:lnTo>
                <a:lnTo>
                  <a:pt x="1488" y="439"/>
                </a:lnTo>
                <a:lnTo>
                  <a:pt x="1491" y="438"/>
                </a:lnTo>
                <a:lnTo>
                  <a:pt x="1493" y="438"/>
                </a:lnTo>
                <a:lnTo>
                  <a:pt x="1493" y="438"/>
                </a:lnTo>
                <a:lnTo>
                  <a:pt x="1503" y="432"/>
                </a:lnTo>
                <a:lnTo>
                  <a:pt x="1503" y="432"/>
                </a:lnTo>
                <a:lnTo>
                  <a:pt x="1506" y="431"/>
                </a:lnTo>
                <a:lnTo>
                  <a:pt x="1507" y="430"/>
                </a:lnTo>
                <a:lnTo>
                  <a:pt x="1510" y="428"/>
                </a:lnTo>
                <a:lnTo>
                  <a:pt x="1510" y="428"/>
                </a:lnTo>
                <a:lnTo>
                  <a:pt x="1512" y="424"/>
                </a:lnTo>
                <a:lnTo>
                  <a:pt x="1514" y="418"/>
                </a:lnTo>
                <a:lnTo>
                  <a:pt x="1514" y="415"/>
                </a:lnTo>
                <a:lnTo>
                  <a:pt x="1514" y="411"/>
                </a:lnTo>
                <a:lnTo>
                  <a:pt x="1513" y="408"/>
                </a:lnTo>
                <a:lnTo>
                  <a:pt x="1511" y="403"/>
                </a:lnTo>
                <a:lnTo>
                  <a:pt x="1511" y="403"/>
                </a:lnTo>
                <a:lnTo>
                  <a:pt x="1513" y="397"/>
                </a:lnTo>
                <a:lnTo>
                  <a:pt x="1514" y="392"/>
                </a:lnTo>
                <a:lnTo>
                  <a:pt x="1515" y="388"/>
                </a:lnTo>
                <a:lnTo>
                  <a:pt x="1515" y="388"/>
                </a:lnTo>
                <a:lnTo>
                  <a:pt x="1517" y="339"/>
                </a:lnTo>
                <a:lnTo>
                  <a:pt x="1489" y="353"/>
                </a:lnTo>
                <a:lnTo>
                  <a:pt x="1471" y="323"/>
                </a:lnTo>
                <a:lnTo>
                  <a:pt x="1471" y="323"/>
                </a:lnTo>
                <a:lnTo>
                  <a:pt x="1470" y="321"/>
                </a:lnTo>
                <a:lnTo>
                  <a:pt x="1467" y="314"/>
                </a:lnTo>
                <a:lnTo>
                  <a:pt x="1463" y="309"/>
                </a:lnTo>
                <a:lnTo>
                  <a:pt x="1459" y="304"/>
                </a:lnTo>
                <a:lnTo>
                  <a:pt x="1452" y="299"/>
                </a:lnTo>
                <a:lnTo>
                  <a:pt x="1441" y="293"/>
                </a:lnTo>
                <a:lnTo>
                  <a:pt x="1441" y="293"/>
                </a:lnTo>
                <a:lnTo>
                  <a:pt x="1425" y="284"/>
                </a:lnTo>
                <a:lnTo>
                  <a:pt x="1417" y="279"/>
                </a:lnTo>
                <a:lnTo>
                  <a:pt x="1412" y="276"/>
                </a:lnTo>
                <a:lnTo>
                  <a:pt x="1412" y="276"/>
                </a:lnTo>
                <a:lnTo>
                  <a:pt x="1411" y="275"/>
                </a:lnTo>
                <a:lnTo>
                  <a:pt x="1409" y="273"/>
                </a:lnTo>
                <a:lnTo>
                  <a:pt x="1408" y="272"/>
                </a:lnTo>
                <a:lnTo>
                  <a:pt x="1408" y="272"/>
                </a:lnTo>
                <a:lnTo>
                  <a:pt x="1401" y="273"/>
                </a:lnTo>
                <a:lnTo>
                  <a:pt x="1402" y="263"/>
                </a:lnTo>
                <a:lnTo>
                  <a:pt x="1402" y="263"/>
                </a:lnTo>
                <a:lnTo>
                  <a:pt x="1404" y="261"/>
                </a:lnTo>
                <a:lnTo>
                  <a:pt x="1410" y="254"/>
                </a:lnTo>
                <a:lnTo>
                  <a:pt x="1416" y="243"/>
                </a:lnTo>
                <a:lnTo>
                  <a:pt x="1418" y="238"/>
                </a:lnTo>
                <a:lnTo>
                  <a:pt x="1419" y="232"/>
                </a:lnTo>
                <a:lnTo>
                  <a:pt x="1431" y="231"/>
                </a:lnTo>
                <a:lnTo>
                  <a:pt x="1431" y="231"/>
                </a:lnTo>
                <a:lnTo>
                  <a:pt x="1433" y="231"/>
                </a:lnTo>
                <a:lnTo>
                  <a:pt x="1438" y="227"/>
                </a:lnTo>
                <a:lnTo>
                  <a:pt x="1439" y="225"/>
                </a:lnTo>
                <a:lnTo>
                  <a:pt x="1438" y="222"/>
                </a:lnTo>
                <a:lnTo>
                  <a:pt x="1435" y="219"/>
                </a:lnTo>
                <a:lnTo>
                  <a:pt x="1430" y="215"/>
                </a:lnTo>
                <a:lnTo>
                  <a:pt x="1430" y="215"/>
                </a:lnTo>
                <a:lnTo>
                  <a:pt x="1431" y="207"/>
                </a:lnTo>
                <a:lnTo>
                  <a:pt x="1431" y="200"/>
                </a:lnTo>
                <a:lnTo>
                  <a:pt x="1431" y="191"/>
                </a:lnTo>
                <a:lnTo>
                  <a:pt x="1427" y="182"/>
                </a:lnTo>
                <a:lnTo>
                  <a:pt x="1424" y="178"/>
                </a:lnTo>
                <a:lnTo>
                  <a:pt x="1420" y="174"/>
                </a:lnTo>
                <a:lnTo>
                  <a:pt x="1416" y="170"/>
                </a:lnTo>
                <a:lnTo>
                  <a:pt x="1411" y="167"/>
                </a:lnTo>
                <a:lnTo>
                  <a:pt x="1404" y="165"/>
                </a:lnTo>
                <a:lnTo>
                  <a:pt x="1396" y="163"/>
                </a:lnTo>
                <a:lnTo>
                  <a:pt x="1396" y="163"/>
                </a:lnTo>
                <a:lnTo>
                  <a:pt x="1388" y="163"/>
                </a:lnTo>
                <a:lnTo>
                  <a:pt x="1382" y="165"/>
                </a:lnTo>
                <a:lnTo>
                  <a:pt x="1375" y="167"/>
                </a:lnTo>
                <a:lnTo>
                  <a:pt x="1368" y="170"/>
                </a:lnTo>
                <a:lnTo>
                  <a:pt x="1362" y="176"/>
                </a:lnTo>
                <a:lnTo>
                  <a:pt x="1357" y="184"/>
                </a:lnTo>
                <a:lnTo>
                  <a:pt x="1352" y="196"/>
                </a:lnTo>
                <a:lnTo>
                  <a:pt x="1352" y="196"/>
                </a:lnTo>
                <a:lnTo>
                  <a:pt x="1346" y="197"/>
                </a:lnTo>
                <a:lnTo>
                  <a:pt x="1342" y="198"/>
                </a:lnTo>
                <a:lnTo>
                  <a:pt x="1339" y="200"/>
                </a:lnTo>
                <a:lnTo>
                  <a:pt x="1338" y="203"/>
                </a:lnTo>
                <a:lnTo>
                  <a:pt x="1339" y="206"/>
                </a:lnTo>
                <a:lnTo>
                  <a:pt x="1342" y="210"/>
                </a:lnTo>
                <a:lnTo>
                  <a:pt x="1342" y="210"/>
                </a:lnTo>
                <a:lnTo>
                  <a:pt x="1349" y="214"/>
                </a:lnTo>
                <a:lnTo>
                  <a:pt x="1349" y="214"/>
                </a:lnTo>
                <a:lnTo>
                  <a:pt x="1347" y="217"/>
                </a:lnTo>
                <a:lnTo>
                  <a:pt x="1347" y="222"/>
                </a:lnTo>
                <a:lnTo>
                  <a:pt x="1347" y="227"/>
                </a:lnTo>
                <a:lnTo>
                  <a:pt x="1349" y="231"/>
                </a:lnTo>
                <a:lnTo>
                  <a:pt x="1351" y="235"/>
                </a:lnTo>
                <a:lnTo>
                  <a:pt x="1353" y="240"/>
                </a:lnTo>
                <a:lnTo>
                  <a:pt x="1353" y="240"/>
                </a:lnTo>
                <a:lnTo>
                  <a:pt x="1356" y="243"/>
                </a:lnTo>
                <a:lnTo>
                  <a:pt x="1356" y="246"/>
                </a:lnTo>
                <a:lnTo>
                  <a:pt x="1354" y="264"/>
                </a:lnTo>
                <a:lnTo>
                  <a:pt x="1354" y="264"/>
                </a:lnTo>
                <a:lnTo>
                  <a:pt x="1347" y="268"/>
                </a:lnTo>
                <a:lnTo>
                  <a:pt x="1343" y="272"/>
                </a:lnTo>
                <a:lnTo>
                  <a:pt x="1340" y="276"/>
                </a:lnTo>
                <a:lnTo>
                  <a:pt x="1340" y="279"/>
                </a:lnTo>
                <a:lnTo>
                  <a:pt x="1301" y="294"/>
                </a:lnTo>
                <a:lnTo>
                  <a:pt x="1301" y="294"/>
                </a:lnTo>
                <a:lnTo>
                  <a:pt x="1293" y="300"/>
                </a:lnTo>
                <a:lnTo>
                  <a:pt x="1285" y="306"/>
                </a:lnTo>
                <a:lnTo>
                  <a:pt x="1277" y="315"/>
                </a:lnTo>
                <a:lnTo>
                  <a:pt x="1277" y="315"/>
                </a:lnTo>
                <a:lnTo>
                  <a:pt x="1238" y="364"/>
                </a:lnTo>
                <a:lnTo>
                  <a:pt x="1220" y="365"/>
                </a:lnTo>
                <a:lnTo>
                  <a:pt x="1182" y="341"/>
                </a:lnTo>
                <a:lnTo>
                  <a:pt x="1182" y="341"/>
                </a:lnTo>
                <a:lnTo>
                  <a:pt x="1172" y="334"/>
                </a:lnTo>
                <a:lnTo>
                  <a:pt x="1164" y="330"/>
                </a:lnTo>
                <a:lnTo>
                  <a:pt x="1160" y="329"/>
                </a:lnTo>
                <a:lnTo>
                  <a:pt x="1156" y="329"/>
                </a:lnTo>
                <a:lnTo>
                  <a:pt x="1156" y="329"/>
                </a:lnTo>
                <a:lnTo>
                  <a:pt x="1152" y="331"/>
                </a:lnTo>
                <a:lnTo>
                  <a:pt x="1147" y="335"/>
                </a:lnTo>
                <a:lnTo>
                  <a:pt x="1133" y="346"/>
                </a:lnTo>
                <a:lnTo>
                  <a:pt x="1117" y="363"/>
                </a:lnTo>
                <a:lnTo>
                  <a:pt x="1138" y="363"/>
                </a:lnTo>
                <a:lnTo>
                  <a:pt x="1156" y="366"/>
                </a:lnTo>
                <a:lnTo>
                  <a:pt x="1156" y="366"/>
                </a:lnTo>
                <a:lnTo>
                  <a:pt x="1163" y="371"/>
                </a:lnTo>
                <a:lnTo>
                  <a:pt x="1170" y="373"/>
                </a:lnTo>
                <a:lnTo>
                  <a:pt x="1176" y="375"/>
                </a:lnTo>
                <a:lnTo>
                  <a:pt x="1204" y="425"/>
                </a:lnTo>
                <a:lnTo>
                  <a:pt x="1277" y="404"/>
                </a:lnTo>
                <a:lnTo>
                  <a:pt x="1277" y="404"/>
                </a:lnTo>
                <a:lnTo>
                  <a:pt x="1271" y="478"/>
                </a:lnTo>
                <a:lnTo>
                  <a:pt x="1271" y="478"/>
                </a:lnTo>
                <a:lnTo>
                  <a:pt x="1269" y="489"/>
                </a:lnTo>
                <a:lnTo>
                  <a:pt x="1269" y="494"/>
                </a:lnTo>
                <a:lnTo>
                  <a:pt x="1270" y="496"/>
                </a:lnTo>
                <a:lnTo>
                  <a:pt x="1271" y="498"/>
                </a:lnTo>
                <a:lnTo>
                  <a:pt x="1273" y="500"/>
                </a:lnTo>
                <a:lnTo>
                  <a:pt x="1278" y="503"/>
                </a:lnTo>
                <a:lnTo>
                  <a:pt x="1283" y="503"/>
                </a:lnTo>
                <a:lnTo>
                  <a:pt x="1288" y="502"/>
                </a:lnTo>
                <a:lnTo>
                  <a:pt x="1298" y="500"/>
                </a:lnTo>
                <a:lnTo>
                  <a:pt x="1298" y="500"/>
                </a:lnTo>
                <a:lnTo>
                  <a:pt x="1295" y="532"/>
                </a:lnTo>
                <a:lnTo>
                  <a:pt x="1294" y="558"/>
                </a:lnTo>
                <a:lnTo>
                  <a:pt x="1294" y="570"/>
                </a:lnTo>
                <a:lnTo>
                  <a:pt x="1295" y="579"/>
                </a:lnTo>
                <a:lnTo>
                  <a:pt x="1295" y="579"/>
                </a:lnTo>
                <a:lnTo>
                  <a:pt x="1296" y="587"/>
                </a:lnTo>
                <a:lnTo>
                  <a:pt x="1296" y="597"/>
                </a:lnTo>
                <a:lnTo>
                  <a:pt x="1295" y="618"/>
                </a:lnTo>
                <a:lnTo>
                  <a:pt x="1294" y="637"/>
                </a:lnTo>
                <a:lnTo>
                  <a:pt x="1293" y="651"/>
                </a:lnTo>
                <a:lnTo>
                  <a:pt x="1293" y="651"/>
                </a:lnTo>
                <a:lnTo>
                  <a:pt x="1292" y="659"/>
                </a:lnTo>
                <a:lnTo>
                  <a:pt x="1291" y="666"/>
                </a:lnTo>
                <a:lnTo>
                  <a:pt x="1289" y="672"/>
                </a:lnTo>
                <a:lnTo>
                  <a:pt x="1291" y="675"/>
                </a:lnTo>
                <a:lnTo>
                  <a:pt x="1292" y="678"/>
                </a:lnTo>
                <a:lnTo>
                  <a:pt x="1292" y="678"/>
                </a:lnTo>
                <a:lnTo>
                  <a:pt x="1294" y="707"/>
                </a:lnTo>
                <a:lnTo>
                  <a:pt x="1294" y="722"/>
                </a:lnTo>
                <a:lnTo>
                  <a:pt x="1293" y="732"/>
                </a:lnTo>
                <a:lnTo>
                  <a:pt x="1293" y="732"/>
                </a:lnTo>
                <a:lnTo>
                  <a:pt x="1287" y="746"/>
                </a:lnTo>
                <a:lnTo>
                  <a:pt x="1285" y="752"/>
                </a:lnTo>
                <a:lnTo>
                  <a:pt x="1285" y="754"/>
                </a:lnTo>
                <a:lnTo>
                  <a:pt x="1286" y="755"/>
                </a:lnTo>
                <a:lnTo>
                  <a:pt x="1286" y="755"/>
                </a:lnTo>
                <a:lnTo>
                  <a:pt x="1292" y="761"/>
                </a:lnTo>
                <a:lnTo>
                  <a:pt x="1294" y="763"/>
                </a:lnTo>
                <a:lnTo>
                  <a:pt x="1295" y="766"/>
                </a:lnTo>
                <a:lnTo>
                  <a:pt x="1295" y="766"/>
                </a:lnTo>
                <a:lnTo>
                  <a:pt x="1294" y="770"/>
                </a:lnTo>
                <a:lnTo>
                  <a:pt x="1293" y="774"/>
                </a:lnTo>
                <a:lnTo>
                  <a:pt x="1291" y="779"/>
                </a:lnTo>
                <a:lnTo>
                  <a:pt x="1277" y="797"/>
                </a:lnTo>
                <a:lnTo>
                  <a:pt x="1276" y="798"/>
                </a:lnTo>
                <a:lnTo>
                  <a:pt x="1090" y="798"/>
                </a:lnTo>
                <a:lnTo>
                  <a:pt x="1090" y="743"/>
                </a:lnTo>
                <a:lnTo>
                  <a:pt x="1065" y="743"/>
                </a:lnTo>
                <a:lnTo>
                  <a:pt x="1065" y="730"/>
                </a:lnTo>
                <a:lnTo>
                  <a:pt x="1070" y="730"/>
                </a:lnTo>
                <a:lnTo>
                  <a:pt x="1070" y="725"/>
                </a:lnTo>
                <a:lnTo>
                  <a:pt x="1065" y="725"/>
                </a:lnTo>
                <a:lnTo>
                  <a:pt x="1065" y="721"/>
                </a:lnTo>
                <a:lnTo>
                  <a:pt x="1070" y="721"/>
                </a:lnTo>
                <a:lnTo>
                  <a:pt x="1070" y="716"/>
                </a:lnTo>
                <a:lnTo>
                  <a:pt x="1065" y="716"/>
                </a:lnTo>
                <a:lnTo>
                  <a:pt x="1065" y="677"/>
                </a:lnTo>
                <a:lnTo>
                  <a:pt x="1070" y="677"/>
                </a:lnTo>
                <a:lnTo>
                  <a:pt x="1070" y="672"/>
                </a:lnTo>
                <a:lnTo>
                  <a:pt x="1065" y="672"/>
                </a:lnTo>
                <a:lnTo>
                  <a:pt x="1065" y="667"/>
                </a:lnTo>
                <a:lnTo>
                  <a:pt x="1070" y="667"/>
                </a:lnTo>
                <a:lnTo>
                  <a:pt x="1070" y="663"/>
                </a:lnTo>
                <a:lnTo>
                  <a:pt x="1065" y="663"/>
                </a:lnTo>
                <a:lnTo>
                  <a:pt x="1065" y="623"/>
                </a:lnTo>
                <a:lnTo>
                  <a:pt x="1070" y="623"/>
                </a:lnTo>
                <a:lnTo>
                  <a:pt x="1070" y="619"/>
                </a:lnTo>
                <a:lnTo>
                  <a:pt x="1065" y="619"/>
                </a:lnTo>
                <a:lnTo>
                  <a:pt x="1065" y="614"/>
                </a:lnTo>
                <a:lnTo>
                  <a:pt x="1070" y="614"/>
                </a:lnTo>
                <a:lnTo>
                  <a:pt x="1070" y="609"/>
                </a:lnTo>
                <a:lnTo>
                  <a:pt x="1065" y="609"/>
                </a:lnTo>
                <a:lnTo>
                  <a:pt x="1065" y="570"/>
                </a:lnTo>
                <a:lnTo>
                  <a:pt x="1070" y="570"/>
                </a:lnTo>
                <a:lnTo>
                  <a:pt x="1070" y="565"/>
                </a:lnTo>
                <a:lnTo>
                  <a:pt x="1065" y="565"/>
                </a:lnTo>
                <a:lnTo>
                  <a:pt x="1065" y="561"/>
                </a:lnTo>
                <a:lnTo>
                  <a:pt x="1070" y="561"/>
                </a:lnTo>
                <a:lnTo>
                  <a:pt x="1070" y="556"/>
                </a:lnTo>
                <a:lnTo>
                  <a:pt x="1065" y="556"/>
                </a:lnTo>
                <a:lnTo>
                  <a:pt x="1065" y="517"/>
                </a:lnTo>
                <a:lnTo>
                  <a:pt x="1070" y="517"/>
                </a:lnTo>
                <a:lnTo>
                  <a:pt x="1070" y="512"/>
                </a:lnTo>
                <a:lnTo>
                  <a:pt x="1065" y="512"/>
                </a:lnTo>
                <a:lnTo>
                  <a:pt x="1065" y="507"/>
                </a:lnTo>
                <a:lnTo>
                  <a:pt x="1070" y="507"/>
                </a:lnTo>
                <a:lnTo>
                  <a:pt x="1070" y="503"/>
                </a:lnTo>
                <a:lnTo>
                  <a:pt x="1065" y="503"/>
                </a:lnTo>
                <a:lnTo>
                  <a:pt x="1065" y="463"/>
                </a:lnTo>
                <a:lnTo>
                  <a:pt x="1070" y="463"/>
                </a:lnTo>
                <a:lnTo>
                  <a:pt x="1070" y="459"/>
                </a:lnTo>
                <a:lnTo>
                  <a:pt x="1065" y="459"/>
                </a:lnTo>
                <a:lnTo>
                  <a:pt x="1065" y="454"/>
                </a:lnTo>
                <a:lnTo>
                  <a:pt x="1070" y="454"/>
                </a:lnTo>
                <a:lnTo>
                  <a:pt x="1070" y="450"/>
                </a:lnTo>
                <a:lnTo>
                  <a:pt x="1065" y="450"/>
                </a:lnTo>
                <a:lnTo>
                  <a:pt x="1065" y="410"/>
                </a:lnTo>
                <a:lnTo>
                  <a:pt x="1070" y="410"/>
                </a:lnTo>
                <a:lnTo>
                  <a:pt x="1070" y="405"/>
                </a:lnTo>
                <a:lnTo>
                  <a:pt x="1065" y="405"/>
                </a:lnTo>
                <a:lnTo>
                  <a:pt x="1065" y="401"/>
                </a:lnTo>
                <a:lnTo>
                  <a:pt x="1070" y="401"/>
                </a:lnTo>
                <a:lnTo>
                  <a:pt x="1070" y="396"/>
                </a:lnTo>
                <a:lnTo>
                  <a:pt x="1065" y="396"/>
                </a:lnTo>
                <a:lnTo>
                  <a:pt x="1065" y="357"/>
                </a:lnTo>
                <a:lnTo>
                  <a:pt x="1070" y="357"/>
                </a:lnTo>
                <a:lnTo>
                  <a:pt x="1070" y="352"/>
                </a:lnTo>
                <a:lnTo>
                  <a:pt x="1065" y="352"/>
                </a:lnTo>
                <a:lnTo>
                  <a:pt x="1065" y="348"/>
                </a:lnTo>
                <a:lnTo>
                  <a:pt x="1070" y="348"/>
                </a:lnTo>
                <a:lnTo>
                  <a:pt x="1070" y="344"/>
                </a:lnTo>
                <a:lnTo>
                  <a:pt x="1065" y="344"/>
                </a:lnTo>
                <a:lnTo>
                  <a:pt x="1065" y="320"/>
                </a:lnTo>
                <a:lnTo>
                  <a:pt x="1058" y="320"/>
                </a:lnTo>
                <a:lnTo>
                  <a:pt x="1058" y="344"/>
                </a:lnTo>
                <a:lnTo>
                  <a:pt x="1024" y="344"/>
                </a:lnTo>
                <a:lnTo>
                  <a:pt x="1024" y="320"/>
                </a:lnTo>
                <a:lnTo>
                  <a:pt x="1017" y="320"/>
                </a:lnTo>
                <a:lnTo>
                  <a:pt x="1017" y="344"/>
                </a:lnTo>
                <a:lnTo>
                  <a:pt x="1009" y="344"/>
                </a:lnTo>
                <a:lnTo>
                  <a:pt x="1009" y="348"/>
                </a:lnTo>
                <a:lnTo>
                  <a:pt x="1017" y="348"/>
                </a:lnTo>
                <a:lnTo>
                  <a:pt x="1017" y="352"/>
                </a:lnTo>
                <a:lnTo>
                  <a:pt x="1009" y="352"/>
                </a:lnTo>
                <a:lnTo>
                  <a:pt x="1009" y="357"/>
                </a:lnTo>
                <a:lnTo>
                  <a:pt x="1017" y="357"/>
                </a:lnTo>
                <a:lnTo>
                  <a:pt x="1017" y="396"/>
                </a:lnTo>
                <a:lnTo>
                  <a:pt x="1009" y="396"/>
                </a:lnTo>
                <a:lnTo>
                  <a:pt x="1009" y="401"/>
                </a:lnTo>
                <a:lnTo>
                  <a:pt x="1017" y="401"/>
                </a:lnTo>
                <a:lnTo>
                  <a:pt x="1017" y="405"/>
                </a:lnTo>
                <a:lnTo>
                  <a:pt x="1009" y="405"/>
                </a:lnTo>
                <a:lnTo>
                  <a:pt x="1009" y="410"/>
                </a:lnTo>
                <a:lnTo>
                  <a:pt x="1017" y="410"/>
                </a:lnTo>
                <a:lnTo>
                  <a:pt x="1017" y="450"/>
                </a:lnTo>
                <a:lnTo>
                  <a:pt x="1009" y="450"/>
                </a:lnTo>
                <a:lnTo>
                  <a:pt x="1009" y="454"/>
                </a:lnTo>
                <a:lnTo>
                  <a:pt x="1017" y="454"/>
                </a:lnTo>
                <a:lnTo>
                  <a:pt x="1017" y="459"/>
                </a:lnTo>
                <a:lnTo>
                  <a:pt x="1009" y="459"/>
                </a:lnTo>
                <a:lnTo>
                  <a:pt x="1009" y="463"/>
                </a:lnTo>
                <a:lnTo>
                  <a:pt x="1017" y="463"/>
                </a:lnTo>
                <a:lnTo>
                  <a:pt x="1017" y="503"/>
                </a:lnTo>
                <a:lnTo>
                  <a:pt x="1009" y="503"/>
                </a:lnTo>
                <a:lnTo>
                  <a:pt x="1009" y="507"/>
                </a:lnTo>
                <a:lnTo>
                  <a:pt x="1017" y="507"/>
                </a:lnTo>
                <a:lnTo>
                  <a:pt x="1017" y="512"/>
                </a:lnTo>
                <a:lnTo>
                  <a:pt x="1009" y="512"/>
                </a:lnTo>
                <a:lnTo>
                  <a:pt x="1009" y="517"/>
                </a:lnTo>
                <a:lnTo>
                  <a:pt x="1017" y="517"/>
                </a:lnTo>
                <a:lnTo>
                  <a:pt x="1017" y="556"/>
                </a:lnTo>
                <a:lnTo>
                  <a:pt x="1009" y="556"/>
                </a:lnTo>
                <a:lnTo>
                  <a:pt x="1009" y="561"/>
                </a:lnTo>
                <a:lnTo>
                  <a:pt x="1017" y="561"/>
                </a:lnTo>
                <a:lnTo>
                  <a:pt x="1017" y="565"/>
                </a:lnTo>
                <a:lnTo>
                  <a:pt x="1009" y="565"/>
                </a:lnTo>
                <a:lnTo>
                  <a:pt x="1009" y="570"/>
                </a:lnTo>
                <a:lnTo>
                  <a:pt x="1017" y="570"/>
                </a:lnTo>
                <a:lnTo>
                  <a:pt x="1017" y="609"/>
                </a:lnTo>
                <a:lnTo>
                  <a:pt x="1009" y="609"/>
                </a:lnTo>
                <a:lnTo>
                  <a:pt x="1009" y="614"/>
                </a:lnTo>
                <a:lnTo>
                  <a:pt x="1017" y="614"/>
                </a:lnTo>
                <a:lnTo>
                  <a:pt x="1017" y="619"/>
                </a:lnTo>
                <a:lnTo>
                  <a:pt x="1009" y="619"/>
                </a:lnTo>
                <a:lnTo>
                  <a:pt x="1009" y="623"/>
                </a:lnTo>
                <a:lnTo>
                  <a:pt x="1017" y="623"/>
                </a:lnTo>
                <a:lnTo>
                  <a:pt x="1017" y="663"/>
                </a:lnTo>
                <a:lnTo>
                  <a:pt x="1009" y="663"/>
                </a:lnTo>
                <a:lnTo>
                  <a:pt x="1009" y="667"/>
                </a:lnTo>
                <a:lnTo>
                  <a:pt x="1017" y="667"/>
                </a:lnTo>
                <a:lnTo>
                  <a:pt x="1017" y="672"/>
                </a:lnTo>
                <a:lnTo>
                  <a:pt x="1009" y="672"/>
                </a:lnTo>
                <a:lnTo>
                  <a:pt x="1009" y="677"/>
                </a:lnTo>
                <a:lnTo>
                  <a:pt x="1017" y="677"/>
                </a:lnTo>
                <a:lnTo>
                  <a:pt x="1017" y="716"/>
                </a:lnTo>
                <a:lnTo>
                  <a:pt x="1009" y="716"/>
                </a:lnTo>
                <a:lnTo>
                  <a:pt x="1009" y="721"/>
                </a:lnTo>
                <a:lnTo>
                  <a:pt x="1017" y="721"/>
                </a:lnTo>
                <a:lnTo>
                  <a:pt x="1017" y="725"/>
                </a:lnTo>
                <a:lnTo>
                  <a:pt x="1009" y="725"/>
                </a:lnTo>
                <a:lnTo>
                  <a:pt x="1009" y="730"/>
                </a:lnTo>
                <a:lnTo>
                  <a:pt x="1017" y="730"/>
                </a:lnTo>
                <a:lnTo>
                  <a:pt x="1017" y="743"/>
                </a:lnTo>
                <a:lnTo>
                  <a:pt x="986" y="743"/>
                </a:lnTo>
                <a:lnTo>
                  <a:pt x="986" y="798"/>
                </a:lnTo>
                <a:lnTo>
                  <a:pt x="863" y="798"/>
                </a:lnTo>
                <a:lnTo>
                  <a:pt x="863" y="743"/>
                </a:lnTo>
                <a:lnTo>
                  <a:pt x="842" y="743"/>
                </a:lnTo>
                <a:lnTo>
                  <a:pt x="842" y="731"/>
                </a:lnTo>
                <a:lnTo>
                  <a:pt x="848" y="731"/>
                </a:lnTo>
                <a:lnTo>
                  <a:pt x="848" y="726"/>
                </a:lnTo>
                <a:lnTo>
                  <a:pt x="842" y="726"/>
                </a:lnTo>
                <a:lnTo>
                  <a:pt x="842" y="722"/>
                </a:lnTo>
                <a:lnTo>
                  <a:pt x="848" y="722"/>
                </a:lnTo>
                <a:lnTo>
                  <a:pt x="848" y="717"/>
                </a:lnTo>
                <a:lnTo>
                  <a:pt x="842" y="717"/>
                </a:lnTo>
                <a:lnTo>
                  <a:pt x="842" y="678"/>
                </a:lnTo>
                <a:lnTo>
                  <a:pt x="848" y="678"/>
                </a:lnTo>
                <a:lnTo>
                  <a:pt x="848" y="673"/>
                </a:lnTo>
                <a:lnTo>
                  <a:pt x="842" y="673"/>
                </a:lnTo>
                <a:lnTo>
                  <a:pt x="842" y="668"/>
                </a:lnTo>
                <a:lnTo>
                  <a:pt x="848" y="668"/>
                </a:lnTo>
                <a:lnTo>
                  <a:pt x="848" y="664"/>
                </a:lnTo>
                <a:lnTo>
                  <a:pt x="842" y="664"/>
                </a:lnTo>
                <a:lnTo>
                  <a:pt x="842" y="624"/>
                </a:lnTo>
                <a:lnTo>
                  <a:pt x="848" y="624"/>
                </a:lnTo>
                <a:lnTo>
                  <a:pt x="848" y="620"/>
                </a:lnTo>
                <a:lnTo>
                  <a:pt x="842" y="620"/>
                </a:lnTo>
                <a:lnTo>
                  <a:pt x="842" y="615"/>
                </a:lnTo>
                <a:lnTo>
                  <a:pt x="848" y="615"/>
                </a:lnTo>
                <a:lnTo>
                  <a:pt x="848" y="611"/>
                </a:lnTo>
                <a:lnTo>
                  <a:pt x="842" y="611"/>
                </a:lnTo>
                <a:lnTo>
                  <a:pt x="842" y="571"/>
                </a:lnTo>
                <a:lnTo>
                  <a:pt x="848" y="571"/>
                </a:lnTo>
                <a:lnTo>
                  <a:pt x="848" y="567"/>
                </a:lnTo>
                <a:lnTo>
                  <a:pt x="842" y="567"/>
                </a:lnTo>
                <a:lnTo>
                  <a:pt x="842" y="562"/>
                </a:lnTo>
                <a:lnTo>
                  <a:pt x="848" y="562"/>
                </a:lnTo>
                <a:lnTo>
                  <a:pt x="848" y="557"/>
                </a:lnTo>
                <a:lnTo>
                  <a:pt x="842" y="557"/>
                </a:lnTo>
                <a:lnTo>
                  <a:pt x="842" y="518"/>
                </a:lnTo>
                <a:lnTo>
                  <a:pt x="848" y="518"/>
                </a:lnTo>
                <a:lnTo>
                  <a:pt x="848" y="513"/>
                </a:lnTo>
                <a:lnTo>
                  <a:pt x="842" y="513"/>
                </a:lnTo>
                <a:lnTo>
                  <a:pt x="842" y="509"/>
                </a:lnTo>
                <a:lnTo>
                  <a:pt x="848" y="509"/>
                </a:lnTo>
                <a:lnTo>
                  <a:pt x="848" y="504"/>
                </a:lnTo>
                <a:lnTo>
                  <a:pt x="842" y="504"/>
                </a:lnTo>
                <a:lnTo>
                  <a:pt x="842" y="481"/>
                </a:lnTo>
                <a:lnTo>
                  <a:pt x="835" y="481"/>
                </a:lnTo>
                <a:lnTo>
                  <a:pt x="835" y="504"/>
                </a:lnTo>
                <a:lnTo>
                  <a:pt x="802" y="504"/>
                </a:lnTo>
                <a:lnTo>
                  <a:pt x="802" y="481"/>
                </a:lnTo>
                <a:lnTo>
                  <a:pt x="796" y="481"/>
                </a:lnTo>
                <a:lnTo>
                  <a:pt x="796" y="504"/>
                </a:lnTo>
                <a:lnTo>
                  <a:pt x="787" y="504"/>
                </a:lnTo>
                <a:lnTo>
                  <a:pt x="787" y="509"/>
                </a:lnTo>
                <a:lnTo>
                  <a:pt x="796" y="509"/>
                </a:lnTo>
                <a:lnTo>
                  <a:pt x="796" y="513"/>
                </a:lnTo>
                <a:lnTo>
                  <a:pt x="787" y="513"/>
                </a:lnTo>
                <a:lnTo>
                  <a:pt x="787" y="518"/>
                </a:lnTo>
                <a:lnTo>
                  <a:pt x="796" y="518"/>
                </a:lnTo>
                <a:lnTo>
                  <a:pt x="796" y="557"/>
                </a:lnTo>
                <a:lnTo>
                  <a:pt x="787" y="557"/>
                </a:lnTo>
                <a:lnTo>
                  <a:pt x="787" y="562"/>
                </a:lnTo>
                <a:lnTo>
                  <a:pt x="796" y="562"/>
                </a:lnTo>
                <a:lnTo>
                  <a:pt x="796" y="567"/>
                </a:lnTo>
                <a:lnTo>
                  <a:pt x="787" y="567"/>
                </a:lnTo>
                <a:lnTo>
                  <a:pt x="787" y="571"/>
                </a:lnTo>
                <a:lnTo>
                  <a:pt x="796" y="571"/>
                </a:lnTo>
                <a:lnTo>
                  <a:pt x="796" y="611"/>
                </a:lnTo>
                <a:lnTo>
                  <a:pt x="787" y="611"/>
                </a:lnTo>
                <a:lnTo>
                  <a:pt x="787" y="615"/>
                </a:lnTo>
                <a:lnTo>
                  <a:pt x="796" y="615"/>
                </a:lnTo>
                <a:lnTo>
                  <a:pt x="796" y="620"/>
                </a:lnTo>
                <a:lnTo>
                  <a:pt x="787" y="620"/>
                </a:lnTo>
                <a:lnTo>
                  <a:pt x="787" y="624"/>
                </a:lnTo>
                <a:lnTo>
                  <a:pt x="796" y="624"/>
                </a:lnTo>
                <a:lnTo>
                  <a:pt x="796" y="664"/>
                </a:lnTo>
                <a:lnTo>
                  <a:pt x="787" y="664"/>
                </a:lnTo>
                <a:lnTo>
                  <a:pt x="787" y="668"/>
                </a:lnTo>
                <a:lnTo>
                  <a:pt x="796" y="668"/>
                </a:lnTo>
                <a:lnTo>
                  <a:pt x="796" y="673"/>
                </a:lnTo>
                <a:lnTo>
                  <a:pt x="787" y="673"/>
                </a:lnTo>
                <a:lnTo>
                  <a:pt x="787" y="678"/>
                </a:lnTo>
                <a:lnTo>
                  <a:pt x="796" y="678"/>
                </a:lnTo>
                <a:lnTo>
                  <a:pt x="796" y="717"/>
                </a:lnTo>
                <a:lnTo>
                  <a:pt x="787" y="717"/>
                </a:lnTo>
                <a:lnTo>
                  <a:pt x="787" y="722"/>
                </a:lnTo>
                <a:lnTo>
                  <a:pt x="796" y="722"/>
                </a:lnTo>
                <a:lnTo>
                  <a:pt x="796" y="726"/>
                </a:lnTo>
                <a:lnTo>
                  <a:pt x="787" y="726"/>
                </a:lnTo>
                <a:lnTo>
                  <a:pt x="787" y="731"/>
                </a:lnTo>
                <a:lnTo>
                  <a:pt x="796" y="731"/>
                </a:lnTo>
                <a:lnTo>
                  <a:pt x="796" y="743"/>
                </a:lnTo>
                <a:lnTo>
                  <a:pt x="758" y="743"/>
                </a:lnTo>
                <a:lnTo>
                  <a:pt x="758" y="798"/>
                </a:lnTo>
                <a:lnTo>
                  <a:pt x="577" y="798"/>
                </a:lnTo>
                <a:lnTo>
                  <a:pt x="577" y="798"/>
                </a:lnTo>
                <a:lnTo>
                  <a:pt x="542" y="839"/>
                </a:lnTo>
                <a:lnTo>
                  <a:pt x="517" y="870"/>
                </a:lnTo>
                <a:lnTo>
                  <a:pt x="498" y="894"/>
                </a:lnTo>
                <a:lnTo>
                  <a:pt x="483" y="916"/>
                </a:lnTo>
                <a:lnTo>
                  <a:pt x="469" y="938"/>
                </a:lnTo>
                <a:lnTo>
                  <a:pt x="454" y="965"/>
                </a:lnTo>
                <a:lnTo>
                  <a:pt x="410" y="1042"/>
                </a:lnTo>
                <a:lnTo>
                  <a:pt x="422" y="1042"/>
                </a:lnTo>
                <a:lnTo>
                  <a:pt x="422" y="1354"/>
                </a:lnTo>
                <a:lnTo>
                  <a:pt x="317" y="1354"/>
                </a:lnTo>
                <a:lnTo>
                  <a:pt x="317" y="1354"/>
                </a:lnTo>
                <a:lnTo>
                  <a:pt x="312" y="1373"/>
                </a:lnTo>
                <a:lnTo>
                  <a:pt x="306" y="1391"/>
                </a:lnTo>
                <a:lnTo>
                  <a:pt x="298" y="1428"/>
                </a:lnTo>
                <a:lnTo>
                  <a:pt x="293" y="1463"/>
                </a:lnTo>
                <a:lnTo>
                  <a:pt x="291" y="1497"/>
                </a:lnTo>
                <a:lnTo>
                  <a:pt x="290" y="1529"/>
                </a:lnTo>
                <a:lnTo>
                  <a:pt x="292" y="1561"/>
                </a:lnTo>
                <a:lnTo>
                  <a:pt x="294" y="1590"/>
                </a:lnTo>
                <a:lnTo>
                  <a:pt x="299" y="1617"/>
                </a:lnTo>
                <a:lnTo>
                  <a:pt x="305" y="1643"/>
                </a:lnTo>
                <a:lnTo>
                  <a:pt x="310" y="1666"/>
                </a:lnTo>
                <a:lnTo>
                  <a:pt x="316" y="1687"/>
                </a:lnTo>
                <a:lnTo>
                  <a:pt x="323" y="1705"/>
                </a:lnTo>
                <a:lnTo>
                  <a:pt x="335" y="1734"/>
                </a:lnTo>
                <a:lnTo>
                  <a:pt x="343" y="1753"/>
                </a:lnTo>
                <a:lnTo>
                  <a:pt x="343" y="1753"/>
                </a:lnTo>
                <a:lnTo>
                  <a:pt x="348" y="1761"/>
                </a:lnTo>
                <a:lnTo>
                  <a:pt x="350" y="1770"/>
                </a:lnTo>
                <a:lnTo>
                  <a:pt x="352" y="1778"/>
                </a:lnTo>
                <a:lnTo>
                  <a:pt x="353" y="1788"/>
                </a:lnTo>
                <a:lnTo>
                  <a:pt x="355" y="1798"/>
                </a:lnTo>
                <a:lnTo>
                  <a:pt x="355" y="1807"/>
                </a:lnTo>
                <a:lnTo>
                  <a:pt x="353" y="1818"/>
                </a:lnTo>
                <a:lnTo>
                  <a:pt x="351" y="1828"/>
                </a:lnTo>
                <a:lnTo>
                  <a:pt x="345" y="1849"/>
                </a:lnTo>
                <a:lnTo>
                  <a:pt x="337" y="1871"/>
                </a:lnTo>
                <a:lnTo>
                  <a:pt x="327" y="1894"/>
                </a:lnTo>
                <a:lnTo>
                  <a:pt x="314" y="1917"/>
                </a:lnTo>
                <a:lnTo>
                  <a:pt x="300" y="1941"/>
                </a:lnTo>
                <a:lnTo>
                  <a:pt x="284" y="1965"/>
                </a:lnTo>
                <a:lnTo>
                  <a:pt x="266" y="1989"/>
                </a:lnTo>
                <a:lnTo>
                  <a:pt x="248" y="2015"/>
                </a:lnTo>
                <a:lnTo>
                  <a:pt x="210" y="2065"/>
                </a:lnTo>
                <a:lnTo>
                  <a:pt x="168" y="2114"/>
                </a:lnTo>
                <a:lnTo>
                  <a:pt x="129" y="2163"/>
                </a:lnTo>
                <a:lnTo>
                  <a:pt x="90" y="2210"/>
                </a:lnTo>
                <a:lnTo>
                  <a:pt x="73" y="2234"/>
                </a:lnTo>
                <a:lnTo>
                  <a:pt x="57" y="2256"/>
                </a:lnTo>
                <a:lnTo>
                  <a:pt x="42" y="2278"/>
                </a:lnTo>
                <a:lnTo>
                  <a:pt x="29" y="2299"/>
                </a:lnTo>
                <a:lnTo>
                  <a:pt x="19" y="2318"/>
                </a:lnTo>
                <a:lnTo>
                  <a:pt x="9" y="2338"/>
                </a:lnTo>
                <a:lnTo>
                  <a:pt x="3" y="2355"/>
                </a:lnTo>
                <a:lnTo>
                  <a:pt x="0" y="2373"/>
                </a:lnTo>
                <a:lnTo>
                  <a:pt x="0" y="2381"/>
                </a:lnTo>
                <a:lnTo>
                  <a:pt x="0" y="2388"/>
                </a:lnTo>
                <a:lnTo>
                  <a:pt x="1" y="2396"/>
                </a:lnTo>
                <a:lnTo>
                  <a:pt x="2" y="2403"/>
                </a:lnTo>
                <a:lnTo>
                  <a:pt x="6" y="2409"/>
                </a:lnTo>
                <a:lnTo>
                  <a:pt x="9" y="2416"/>
                </a:lnTo>
                <a:lnTo>
                  <a:pt x="14" y="2421"/>
                </a:lnTo>
                <a:lnTo>
                  <a:pt x="19" y="2427"/>
                </a:lnTo>
                <a:lnTo>
                  <a:pt x="19" y="2427"/>
                </a:lnTo>
                <a:lnTo>
                  <a:pt x="50" y="2454"/>
                </a:lnTo>
                <a:lnTo>
                  <a:pt x="78" y="2475"/>
                </a:lnTo>
                <a:lnTo>
                  <a:pt x="102" y="2492"/>
                </a:lnTo>
                <a:lnTo>
                  <a:pt x="127" y="2506"/>
                </a:lnTo>
                <a:lnTo>
                  <a:pt x="155" y="2520"/>
                </a:lnTo>
                <a:lnTo>
                  <a:pt x="189" y="2535"/>
                </a:lnTo>
                <a:lnTo>
                  <a:pt x="282" y="2575"/>
                </a:lnTo>
                <a:lnTo>
                  <a:pt x="282" y="2575"/>
                </a:lnTo>
                <a:lnTo>
                  <a:pt x="277" y="2581"/>
                </a:lnTo>
                <a:lnTo>
                  <a:pt x="264" y="2599"/>
                </a:lnTo>
                <a:lnTo>
                  <a:pt x="256" y="2610"/>
                </a:lnTo>
                <a:lnTo>
                  <a:pt x="249" y="2623"/>
                </a:lnTo>
                <a:lnTo>
                  <a:pt x="242" y="2638"/>
                </a:lnTo>
                <a:lnTo>
                  <a:pt x="238" y="2654"/>
                </a:lnTo>
                <a:lnTo>
                  <a:pt x="235" y="2672"/>
                </a:lnTo>
                <a:lnTo>
                  <a:pt x="234" y="2680"/>
                </a:lnTo>
                <a:lnTo>
                  <a:pt x="235" y="2689"/>
                </a:lnTo>
                <a:lnTo>
                  <a:pt x="236" y="2698"/>
                </a:lnTo>
                <a:lnTo>
                  <a:pt x="238" y="2708"/>
                </a:lnTo>
                <a:lnTo>
                  <a:pt x="241" y="2717"/>
                </a:lnTo>
                <a:lnTo>
                  <a:pt x="246" y="2725"/>
                </a:lnTo>
                <a:lnTo>
                  <a:pt x="250" y="2734"/>
                </a:lnTo>
                <a:lnTo>
                  <a:pt x="257" y="2743"/>
                </a:lnTo>
                <a:lnTo>
                  <a:pt x="265" y="2752"/>
                </a:lnTo>
                <a:lnTo>
                  <a:pt x="275" y="2761"/>
                </a:lnTo>
                <a:lnTo>
                  <a:pt x="285" y="2769"/>
                </a:lnTo>
                <a:lnTo>
                  <a:pt x="298" y="2777"/>
                </a:lnTo>
                <a:lnTo>
                  <a:pt x="312" y="2785"/>
                </a:lnTo>
                <a:lnTo>
                  <a:pt x="328" y="2792"/>
                </a:lnTo>
                <a:lnTo>
                  <a:pt x="328" y="2792"/>
                </a:lnTo>
                <a:lnTo>
                  <a:pt x="320" y="2796"/>
                </a:lnTo>
                <a:lnTo>
                  <a:pt x="312" y="2800"/>
                </a:lnTo>
                <a:lnTo>
                  <a:pt x="299" y="2808"/>
                </a:lnTo>
                <a:lnTo>
                  <a:pt x="288" y="2819"/>
                </a:lnTo>
                <a:lnTo>
                  <a:pt x="282" y="2830"/>
                </a:lnTo>
                <a:lnTo>
                  <a:pt x="276" y="2843"/>
                </a:lnTo>
                <a:lnTo>
                  <a:pt x="272" y="2856"/>
                </a:lnTo>
                <a:lnTo>
                  <a:pt x="271" y="2869"/>
                </a:lnTo>
                <a:lnTo>
                  <a:pt x="271" y="2882"/>
                </a:lnTo>
                <a:lnTo>
                  <a:pt x="273" y="2895"/>
                </a:lnTo>
                <a:lnTo>
                  <a:pt x="277" y="2909"/>
                </a:lnTo>
                <a:lnTo>
                  <a:pt x="280" y="2922"/>
                </a:lnTo>
                <a:lnTo>
                  <a:pt x="286" y="2933"/>
                </a:lnTo>
                <a:lnTo>
                  <a:pt x="292" y="2944"/>
                </a:lnTo>
                <a:lnTo>
                  <a:pt x="298" y="2954"/>
                </a:lnTo>
                <a:lnTo>
                  <a:pt x="305" y="2962"/>
                </a:lnTo>
                <a:lnTo>
                  <a:pt x="312" y="2969"/>
                </a:lnTo>
                <a:lnTo>
                  <a:pt x="312" y="2969"/>
                </a:lnTo>
                <a:lnTo>
                  <a:pt x="317" y="2974"/>
                </a:lnTo>
                <a:lnTo>
                  <a:pt x="322" y="2980"/>
                </a:lnTo>
                <a:lnTo>
                  <a:pt x="326" y="2987"/>
                </a:lnTo>
                <a:lnTo>
                  <a:pt x="329" y="2994"/>
                </a:lnTo>
                <a:lnTo>
                  <a:pt x="334" y="3009"/>
                </a:lnTo>
                <a:lnTo>
                  <a:pt x="337" y="3026"/>
                </a:lnTo>
                <a:lnTo>
                  <a:pt x="339" y="3046"/>
                </a:lnTo>
                <a:lnTo>
                  <a:pt x="339" y="3066"/>
                </a:lnTo>
                <a:lnTo>
                  <a:pt x="338" y="3088"/>
                </a:lnTo>
                <a:lnTo>
                  <a:pt x="336" y="3108"/>
                </a:lnTo>
                <a:lnTo>
                  <a:pt x="331" y="3154"/>
                </a:lnTo>
                <a:lnTo>
                  <a:pt x="324" y="3195"/>
                </a:lnTo>
                <a:lnTo>
                  <a:pt x="320" y="3233"/>
                </a:lnTo>
                <a:lnTo>
                  <a:pt x="317" y="3250"/>
                </a:lnTo>
                <a:lnTo>
                  <a:pt x="317" y="3265"/>
                </a:lnTo>
                <a:lnTo>
                  <a:pt x="317" y="3265"/>
                </a:lnTo>
                <a:lnTo>
                  <a:pt x="317" y="3290"/>
                </a:lnTo>
                <a:lnTo>
                  <a:pt x="321" y="3315"/>
                </a:lnTo>
                <a:lnTo>
                  <a:pt x="324" y="3337"/>
                </a:lnTo>
                <a:lnTo>
                  <a:pt x="330" y="3356"/>
                </a:lnTo>
                <a:lnTo>
                  <a:pt x="337" y="3375"/>
                </a:lnTo>
                <a:lnTo>
                  <a:pt x="346" y="3391"/>
                </a:lnTo>
                <a:lnTo>
                  <a:pt x="357" y="3406"/>
                </a:lnTo>
                <a:lnTo>
                  <a:pt x="368" y="3420"/>
                </a:lnTo>
                <a:lnTo>
                  <a:pt x="381" y="3432"/>
                </a:lnTo>
                <a:lnTo>
                  <a:pt x="396" y="3442"/>
                </a:lnTo>
                <a:lnTo>
                  <a:pt x="412" y="3450"/>
                </a:lnTo>
                <a:lnTo>
                  <a:pt x="431" y="3458"/>
                </a:lnTo>
                <a:lnTo>
                  <a:pt x="451" y="3464"/>
                </a:lnTo>
                <a:lnTo>
                  <a:pt x="470" y="3470"/>
                </a:lnTo>
                <a:lnTo>
                  <a:pt x="494" y="3474"/>
                </a:lnTo>
                <a:lnTo>
                  <a:pt x="517" y="3478"/>
                </a:lnTo>
                <a:lnTo>
                  <a:pt x="541" y="3480"/>
                </a:lnTo>
                <a:lnTo>
                  <a:pt x="568" y="3483"/>
                </a:lnTo>
                <a:lnTo>
                  <a:pt x="624" y="3484"/>
                </a:lnTo>
                <a:lnTo>
                  <a:pt x="686" y="3484"/>
                </a:lnTo>
                <a:lnTo>
                  <a:pt x="753" y="3483"/>
                </a:lnTo>
                <a:lnTo>
                  <a:pt x="903" y="3478"/>
                </a:lnTo>
                <a:lnTo>
                  <a:pt x="985" y="3477"/>
                </a:lnTo>
                <a:lnTo>
                  <a:pt x="1070" y="3478"/>
                </a:lnTo>
                <a:lnTo>
                  <a:pt x="1070" y="3478"/>
                </a:lnTo>
                <a:lnTo>
                  <a:pt x="1084" y="3478"/>
                </a:lnTo>
                <a:lnTo>
                  <a:pt x="1097" y="3479"/>
                </a:lnTo>
                <a:lnTo>
                  <a:pt x="1108" y="3481"/>
                </a:lnTo>
                <a:lnTo>
                  <a:pt x="1118" y="3484"/>
                </a:lnTo>
                <a:lnTo>
                  <a:pt x="1126" y="3486"/>
                </a:lnTo>
                <a:lnTo>
                  <a:pt x="1134" y="3491"/>
                </a:lnTo>
                <a:lnTo>
                  <a:pt x="1141" y="3494"/>
                </a:lnTo>
                <a:lnTo>
                  <a:pt x="1148" y="3499"/>
                </a:lnTo>
                <a:lnTo>
                  <a:pt x="1154" y="3505"/>
                </a:lnTo>
                <a:lnTo>
                  <a:pt x="1159" y="3510"/>
                </a:lnTo>
                <a:lnTo>
                  <a:pt x="1168" y="3523"/>
                </a:lnTo>
                <a:lnTo>
                  <a:pt x="1176" y="3537"/>
                </a:lnTo>
                <a:lnTo>
                  <a:pt x="1185" y="3553"/>
                </a:lnTo>
                <a:lnTo>
                  <a:pt x="1185" y="3553"/>
                </a:lnTo>
                <a:lnTo>
                  <a:pt x="1186" y="3558"/>
                </a:lnTo>
                <a:lnTo>
                  <a:pt x="1186" y="3564"/>
                </a:lnTo>
                <a:lnTo>
                  <a:pt x="1186" y="3569"/>
                </a:lnTo>
                <a:lnTo>
                  <a:pt x="1185" y="3575"/>
                </a:lnTo>
                <a:lnTo>
                  <a:pt x="1179" y="3589"/>
                </a:lnTo>
                <a:lnTo>
                  <a:pt x="1170" y="3604"/>
                </a:lnTo>
                <a:lnTo>
                  <a:pt x="1160" y="3620"/>
                </a:lnTo>
                <a:lnTo>
                  <a:pt x="1146" y="3638"/>
                </a:lnTo>
                <a:lnTo>
                  <a:pt x="1130" y="3656"/>
                </a:lnTo>
                <a:lnTo>
                  <a:pt x="1112" y="3674"/>
                </a:lnTo>
                <a:lnTo>
                  <a:pt x="1095" y="3692"/>
                </a:lnTo>
                <a:lnTo>
                  <a:pt x="1075" y="3710"/>
                </a:lnTo>
                <a:lnTo>
                  <a:pt x="1037" y="3742"/>
                </a:lnTo>
                <a:lnTo>
                  <a:pt x="1020" y="3757"/>
                </a:lnTo>
                <a:lnTo>
                  <a:pt x="1002" y="3770"/>
                </a:lnTo>
                <a:lnTo>
                  <a:pt x="986" y="3780"/>
                </a:lnTo>
                <a:lnTo>
                  <a:pt x="972" y="3788"/>
                </a:lnTo>
                <a:lnTo>
                  <a:pt x="972" y="3788"/>
                </a:lnTo>
                <a:lnTo>
                  <a:pt x="966" y="3793"/>
                </a:lnTo>
                <a:lnTo>
                  <a:pt x="960" y="3798"/>
                </a:lnTo>
                <a:lnTo>
                  <a:pt x="949" y="3808"/>
                </a:lnTo>
                <a:lnTo>
                  <a:pt x="940" y="3821"/>
                </a:lnTo>
                <a:lnTo>
                  <a:pt x="931" y="3836"/>
                </a:lnTo>
                <a:lnTo>
                  <a:pt x="923" y="3852"/>
                </a:lnTo>
                <a:lnTo>
                  <a:pt x="916" y="3871"/>
                </a:lnTo>
                <a:lnTo>
                  <a:pt x="911" y="3889"/>
                </a:lnTo>
                <a:lnTo>
                  <a:pt x="906" y="3908"/>
                </a:lnTo>
                <a:lnTo>
                  <a:pt x="898" y="3947"/>
                </a:lnTo>
                <a:lnTo>
                  <a:pt x="891" y="3985"/>
                </a:lnTo>
                <a:lnTo>
                  <a:pt x="885" y="4020"/>
                </a:lnTo>
                <a:lnTo>
                  <a:pt x="879" y="4049"/>
                </a:lnTo>
                <a:lnTo>
                  <a:pt x="879" y="4049"/>
                </a:lnTo>
                <a:lnTo>
                  <a:pt x="872" y="4083"/>
                </a:lnTo>
                <a:lnTo>
                  <a:pt x="865" y="4114"/>
                </a:lnTo>
                <a:lnTo>
                  <a:pt x="856" y="4144"/>
                </a:lnTo>
                <a:lnTo>
                  <a:pt x="850" y="4159"/>
                </a:lnTo>
                <a:lnTo>
                  <a:pt x="843" y="4175"/>
                </a:lnTo>
                <a:lnTo>
                  <a:pt x="843" y="4175"/>
                </a:lnTo>
                <a:lnTo>
                  <a:pt x="827" y="4214"/>
                </a:lnTo>
                <a:lnTo>
                  <a:pt x="811" y="4254"/>
                </a:lnTo>
                <a:lnTo>
                  <a:pt x="795" y="4297"/>
                </a:lnTo>
                <a:lnTo>
                  <a:pt x="780" y="4340"/>
                </a:lnTo>
                <a:lnTo>
                  <a:pt x="751" y="4429"/>
                </a:lnTo>
                <a:lnTo>
                  <a:pt x="725" y="4514"/>
                </a:lnTo>
                <a:lnTo>
                  <a:pt x="703" y="4589"/>
                </a:lnTo>
                <a:lnTo>
                  <a:pt x="686" y="4650"/>
                </a:lnTo>
                <a:lnTo>
                  <a:pt x="672" y="4706"/>
                </a:lnTo>
                <a:lnTo>
                  <a:pt x="3247" y="4706"/>
                </a:lnTo>
                <a:lnTo>
                  <a:pt x="3247" y="4706"/>
                </a:lnTo>
                <a:lnTo>
                  <a:pt x="3238" y="4661"/>
                </a:lnTo>
                <a:lnTo>
                  <a:pt x="3225" y="4595"/>
                </a:lnTo>
                <a:lnTo>
                  <a:pt x="3149" y="4595"/>
                </a:lnTo>
                <a:close/>
                <a:moveTo>
                  <a:pt x="2011" y="590"/>
                </a:moveTo>
                <a:lnTo>
                  <a:pt x="2005" y="621"/>
                </a:lnTo>
                <a:lnTo>
                  <a:pt x="2005" y="621"/>
                </a:lnTo>
                <a:lnTo>
                  <a:pt x="2004" y="624"/>
                </a:lnTo>
                <a:lnTo>
                  <a:pt x="2004" y="624"/>
                </a:lnTo>
                <a:lnTo>
                  <a:pt x="2004" y="633"/>
                </a:lnTo>
                <a:lnTo>
                  <a:pt x="1960" y="656"/>
                </a:lnTo>
                <a:lnTo>
                  <a:pt x="1960" y="656"/>
                </a:lnTo>
                <a:lnTo>
                  <a:pt x="1945" y="635"/>
                </a:lnTo>
                <a:lnTo>
                  <a:pt x="1945" y="635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9"/>
                </a:lnTo>
                <a:lnTo>
                  <a:pt x="1938" y="618"/>
                </a:lnTo>
                <a:lnTo>
                  <a:pt x="1938" y="618"/>
                </a:lnTo>
                <a:lnTo>
                  <a:pt x="1936" y="614"/>
                </a:lnTo>
                <a:lnTo>
                  <a:pt x="1936" y="614"/>
                </a:lnTo>
                <a:lnTo>
                  <a:pt x="1935" y="609"/>
                </a:lnTo>
                <a:lnTo>
                  <a:pt x="1932" y="606"/>
                </a:lnTo>
                <a:lnTo>
                  <a:pt x="1929" y="602"/>
                </a:lnTo>
                <a:lnTo>
                  <a:pt x="1926" y="597"/>
                </a:lnTo>
                <a:lnTo>
                  <a:pt x="1912" y="578"/>
                </a:lnTo>
                <a:lnTo>
                  <a:pt x="1912" y="578"/>
                </a:lnTo>
                <a:lnTo>
                  <a:pt x="1912" y="572"/>
                </a:lnTo>
                <a:lnTo>
                  <a:pt x="1912" y="572"/>
                </a:lnTo>
                <a:lnTo>
                  <a:pt x="1912" y="567"/>
                </a:lnTo>
                <a:lnTo>
                  <a:pt x="1909" y="562"/>
                </a:lnTo>
                <a:lnTo>
                  <a:pt x="1907" y="558"/>
                </a:lnTo>
                <a:lnTo>
                  <a:pt x="1899" y="549"/>
                </a:lnTo>
                <a:lnTo>
                  <a:pt x="1899" y="549"/>
                </a:lnTo>
                <a:lnTo>
                  <a:pt x="1901" y="547"/>
                </a:lnTo>
                <a:lnTo>
                  <a:pt x="1902" y="545"/>
                </a:lnTo>
                <a:lnTo>
                  <a:pt x="1903" y="541"/>
                </a:lnTo>
                <a:lnTo>
                  <a:pt x="1903" y="538"/>
                </a:lnTo>
                <a:lnTo>
                  <a:pt x="1903" y="538"/>
                </a:lnTo>
                <a:lnTo>
                  <a:pt x="1902" y="525"/>
                </a:lnTo>
                <a:lnTo>
                  <a:pt x="1902" y="525"/>
                </a:lnTo>
                <a:lnTo>
                  <a:pt x="1903" y="523"/>
                </a:lnTo>
                <a:lnTo>
                  <a:pt x="1906" y="519"/>
                </a:lnTo>
                <a:lnTo>
                  <a:pt x="1906" y="519"/>
                </a:lnTo>
                <a:lnTo>
                  <a:pt x="1909" y="516"/>
                </a:lnTo>
                <a:lnTo>
                  <a:pt x="1913" y="510"/>
                </a:lnTo>
                <a:lnTo>
                  <a:pt x="1913" y="510"/>
                </a:lnTo>
                <a:lnTo>
                  <a:pt x="1923" y="484"/>
                </a:lnTo>
                <a:lnTo>
                  <a:pt x="1923" y="484"/>
                </a:lnTo>
                <a:lnTo>
                  <a:pt x="1928" y="482"/>
                </a:lnTo>
                <a:lnTo>
                  <a:pt x="1931" y="480"/>
                </a:lnTo>
                <a:lnTo>
                  <a:pt x="1937" y="484"/>
                </a:lnTo>
                <a:lnTo>
                  <a:pt x="1937" y="484"/>
                </a:lnTo>
                <a:lnTo>
                  <a:pt x="1942" y="488"/>
                </a:lnTo>
                <a:lnTo>
                  <a:pt x="1942" y="488"/>
                </a:lnTo>
                <a:lnTo>
                  <a:pt x="1949" y="492"/>
                </a:lnTo>
                <a:lnTo>
                  <a:pt x="1949" y="492"/>
                </a:lnTo>
                <a:lnTo>
                  <a:pt x="1951" y="494"/>
                </a:lnTo>
                <a:lnTo>
                  <a:pt x="1952" y="495"/>
                </a:lnTo>
                <a:lnTo>
                  <a:pt x="1952" y="495"/>
                </a:lnTo>
                <a:lnTo>
                  <a:pt x="1957" y="494"/>
                </a:lnTo>
                <a:lnTo>
                  <a:pt x="1958" y="492"/>
                </a:lnTo>
                <a:lnTo>
                  <a:pt x="1958" y="492"/>
                </a:lnTo>
                <a:lnTo>
                  <a:pt x="1963" y="487"/>
                </a:lnTo>
                <a:lnTo>
                  <a:pt x="1970" y="477"/>
                </a:lnTo>
                <a:lnTo>
                  <a:pt x="1970" y="477"/>
                </a:lnTo>
                <a:lnTo>
                  <a:pt x="1973" y="474"/>
                </a:lnTo>
                <a:lnTo>
                  <a:pt x="1973" y="474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75" y="473"/>
                </a:lnTo>
                <a:lnTo>
                  <a:pt x="1981" y="468"/>
                </a:lnTo>
                <a:lnTo>
                  <a:pt x="1981" y="468"/>
                </a:lnTo>
                <a:lnTo>
                  <a:pt x="1988" y="463"/>
                </a:lnTo>
                <a:lnTo>
                  <a:pt x="1988" y="463"/>
                </a:lnTo>
                <a:lnTo>
                  <a:pt x="1990" y="462"/>
                </a:lnTo>
                <a:lnTo>
                  <a:pt x="1990" y="461"/>
                </a:lnTo>
                <a:lnTo>
                  <a:pt x="1990" y="461"/>
                </a:lnTo>
                <a:lnTo>
                  <a:pt x="1990" y="459"/>
                </a:lnTo>
                <a:lnTo>
                  <a:pt x="1988" y="454"/>
                </a:lnTo>
                <a:lnTo>
                  <a:pt x="2000" y="443"/>
                </a:lnTo>
                <a:lnTo>
                  <a:pt x="1994" y="434"/>
                </a:lnTo>
                <a:lnTo>
                  <a:pt x="1994" y="434"/>
                </a:lnTo>
                <a:lnTo>
                  <a:pt x="1998" y="425"/>
                </a:lnTo>
                <a:lnTo>
                  <a:pt x="1998" y="425"/>
                </a:lnTo>
                <a:lnTo>
                  <a:pt x="2002" y="423"/>
                </a:lnTo>
                <a:lnTo>
                  <a:pt x="2004" y="422"/>
                </a:lnTo>
                <a:lnTo>
                  <a:pt x="2004" y="422"/>
                </a:lnTo>
                <a:lnTo>
                  <a:pt x="2005" y="422"/>
                </a:lnTo>
                <a:lnTo>
                  <a:pt x="1987" y="534"/>
                </a:lnTo>
                <a:lnTo>
                  <a:pt x="2015" y="539"/>
                </a:lnTo>
                <a:lnTo>
                  <a:pt x="2008" y="590"/>
                </a:lnTo>
                <a:lnTo>
                  <a:pt x="2011" y="590"/>
                </a:lnTo>
                <a:close/>
                <a:moveTo>
                  <a:pt x="1907" y="684"/>
                </a:moveTo>
                <a:lnTo>
                  <a:pt x="1907" y="684"/>
                </a:lnTo>
                <a:lnTo>
                  <a:pt x="1902" y="684"/>
                </a:lnTo>
                <a:lnTo>
                  <a:pt x="1902" y="684"/>
                </a:lnTo>
                <a:lnTo>
                  <a:pt x="1898" y="679"/>
                </a:lnTo>
                <a:lnTo>
                  <a:pt x="1894" y="677"/>
                </a:lnTo>
                <a:lnTo>
                  <a:pt x="1893" y="671"/>
                </a:lnTo>
                <a:lnTo>
                  <a:pt x="1893" y="671"/>
                </a:lnTo>
                <a:lnTo>
                  <a:pt x="1900" y="665"/>
                </a:lnTo>
                <a:lnTo>
                  <a:pt x="1905" y="660"/>
                </a:lnTo>
                <a:lnTo>
                  <a:pt x="1919" y="677"/>
                </a:lnTo>
                <a:lnTo>
                  <a:pt x="1907" y="684"/>
                </a:lnTo>
                <a:close/>
                <a:moveTo>
                  <a:pt x="1926" y="695"/>
                </a:moveTo>
                <a:lnTo>
                  <a:pt x="1931" y="692"/>
                </a:lnTo>
                <a:lnTo>
                  <a:pt x="1938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9"/>
                </a:lnTo>
                <a:lnTo>
                  <a:pt x="1926" y="695"/>
                </a:lnTo>
                <a:lnTo>
                  <a:pt x="1926" y="695"/>
                </a:lnTo>
                <a:close/>
                <a:moveTo>
                  <a:pt x="2117" y="1025"/>
                </a:moveTo>
                <a:lnTo>
                  <a:pt x="1879" y="1008"/>
                </a:lnTo>
                <a:lnTo>
                  <a:pt x="1892" y="839"/>
                </a:lnTo>
                <a:lnTo>
                  <a:pt x="1963" y="922"/>
                </a:lnTo>
                <a:lnTo>
                  <a:pt x="1959" y="964"/>
                </a:lnTo>
                <a:lnTo>
                  <a:pt x="1959" y="964"/>
                </a:lnTo>
                <a:lnTo>
                  <a:pt x="1966" y="970"/>
                </a:lnTo>
                <a:lnTo>
                  <a:pt x="1973" y="974"/>
                </a:lnTo>
                <a:lnTo>
                  <a:pt x="1980" y="977"/>
                </a:lnTo>
                <a:lnTo>
                  <a:pt x="1987" y="979"/>
                </a:lnTo>
                <a:lnTo>
                  <a:pt x="1995" y="980"/>
                </a:lnTo>
                <a:lnTo>
                  <a:pt x="2002" y="980"/>
                </a:lnTo>
                <a:lnTo>
                  <a:pt x="2015" y="979"/>
                </a:lnTo>
                <a:lnTo>
                  <a:pt x="2026" y="977"/>
                </a:lnTo>
                <a:lnTo>
                  <a:pt x="2036" y="974"/>
                </a:lnTo>
                <a:lnTo>
                  <a:pt x="2044" y="971"/>
                </a:lnTo>
                <a:lnTo>
                  <a:pt x="2040" y="925"/>
                </a:lnTo>
                <a:lnTo>
                  <a:pt x="2131" y="848"/>
                </a:lnTo>
                <a:lnTo>
                  <a:pt x="2117" y="1025"/>
                </a:lnTo>
                <a:close/>
                <a:moveTo>
                  <a:pt x="2002" y="703"/>
                </a:moveTo>
                <a:lnTo>
                  <a:pt x="2002" y="703"/>
                </a:lnTo>
                <a:lnTo>
                  <a:pt x="2001" y="701"/>
                </a:lnTo>
                <a:lnTo>
                  <a:pt x="1998" y="696"/>
                </a:lnTo>
                <a:lnTo>
                  <a:pt x="1998" y="696"/>
                </a:lnTo>
                <a:lnTo>
                  <a:pt x="1996" y="693"/>
                </a:lnTo>
                <a:lnTo>
                  <a:pt x="1993" y="692"/>
                </a:lnTo>
                <a:lnTo>
                  <a:pt x="1987" y="690"/>
                </a:lnTo>
                <a:lnTo>
                  <a:pt x="1987" y="690"/>
                </a:lnTo>
                <a:lnTo>
                  <a:pt x="1985" y="690"/>
                </a:lnTo>
                <a:lnTo>
                  <a:pt x="1983" y="690"/>
                </a:lnTo>
                <a:lnTo>
                  <a:pt x="1983" y="690"/>
                </a:lnTo>
                <a:lnTo>
                  <a:pt x="1982" y="686"/>
                </a:lnTo>
                <a:lnTo>
                  <a:pt x="1980" y="682"/>
                </a:lnTo>
                <a:lnTo>
                  <a:pt x="1976" y="678"/>
                </a:lnTo>
                <a:lnTo>
                  <a:pt x="1976" y="678"/>
                </a:lnTo>
                <a:lnTo>
                  <a:pt x="1970" y="674"/>
                </a:lnTo>
                <a:lnTo>
                  <a:pt x="1968" y="672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18" y="646"/>
                </a:lnTo>
                <a:lnTo>
                  <a:pt x="2023" y="646"/>
                </a:lnTo>
                <a:lnTo>
                  <a:pt x="2113" y="713"/>
                </a:lnTo>
                <a:lnTo>
                  <a:pt x="2002" y="703"/>
                </a:lnTo>
                <a:close/>
                <a:moveTo>
                  <a:pt x="2082" y="119"/>
                </a:moveTo>
                <a:lnTo>
                  <a:pt x="2082" y="115"/>
                </a:lnTo>
                <a:lnTo>
                  <a:pt x="2083" y="117"/>
                </a:lnTo>
                <a:lnTo>
                  <a:pt x="2082" y="119"/>
                </a:lnTo>
                <a:close/>
                <a:moveTo>
                  <a:pt x="3060" y="4541"/>
                </a:moveTo>
                <a:lnTo>
                  <a:pt x="3060" y="4541"/>
                </a:lnTo>
                <a:lnTo>
                  <a:pt x="3059" y="4550"/>
                </a:lnTo>
                <a:lnTo>
                  <a:pt x="3057" y="4558"/>
                </a:lnTo>
                <a:lnTo>
                  <a:pt x="3057" y="4558"/>
                </a:lnTo>
                <a:lnTo>
                  <a:pt x="3059" y="4568"/>
                </a:lnTo>
                <a:lnTo>
                  <a:pt x="3062" y="4579"/>
                </a:lnTo>
                <a:lnTo>
                  <a:pt x="3067" y="4587"/>
                </a:lnTo>
                <a:lnTo>
                  <a:pt x="3072" y="4595"/>
                </a:lnTo>
                <a:lnTo>
                  <a:pt x="2879" y="4595"/>
                </a:lnTo>
                <a:lnTo>
                  <a:pt x="2879" y="4595"/>
                </a:lnTo>
                <a:lnTo>
                  <a:pt x="2886" y="4587"/>
                </a:lnTo>
                <a:lnTo>
                  <a:pt x="2891" y="4579"/>
                </a:lnTo>
                <a:lnTo>
                  <a:pt x="2893" y="4568"/>
                </a:lnTo>
                <a:lnTo>
                  <a:pt x="2894" y="4558"/>
                </a:lnTo>
                <a:lnTo>
                  <a:pt x="2894" y="4558"/>
                </a:lnTo>
                <a:lnTo>
                  <a:pt x="2894" y="4550"/>
                </a:lnTo>
                <a:lnTo>
                  <a:pt x="2892" y="4541"/>
                </a:lnTo>
                <a:lnTo>
                  <a:pt x="3060" y="4541"/>
                </a:lnTo>
                <a:close/>
                <a:moveTo>
                  <a:pt x="2268" y="4541"/>
                </a:moveTo>
                <a:lnTo>
                  <a:pt x="2791" y="4541"/>
                </a:lnTo>
                <a:lnTo>
                  <a:pt x="2791" y="4541"/>
                </a:lnTo>
                <a:lnTo>
                  <a:pt x="2789" y="4550"/>
                </a:lnTo>
                <a:lnTo>
                  <a:pt x="2787" y="4558"/>
                </a:lnTo>
                <a:lnTo>
                  <a:pt x="2787" y="4558"/>
                </a:lnTo>
                <a:lnTo>
                  <a:pt x="2789" y="4568"/>
                </a:lnTo>
                <a:lnTo>
                  <a:pt x="2792" y="4579"/>
                </a:lnTo>
                <a:lnTo>
                  <a:pt x="2797" y="4587"/>
                </a:lnTo>
                <a:lnTo>
                  <a:pt x="2804" y="4595"/>
                </a:lnTo>
                <a:lnTo>
                  <a:pt x="2256" y="4595"/>
                </a:lnTo>
                <a:lnTo>
                  <a:pt x="2256" y="4595"/>
                </a:lnTo>
                <a:lnTo>
                  <a:pt x="2263" y="4587"/>
                </a:lnTo>
                <a:lnTo>
                  <a:pt x="2267" y="4579"/>
                </a:lnTo>
                <a:lnTo>
                  <a:pt x="2271" y="4568"/>
                </a:lnTo>
                <a:lnTo>
                  <a:pt x="2271" y="4558"/>
                </a:lnTo>
                <a:lnTo>
                  <a:pt x="2271" y="4558"/>
                </a:lnTo>
                <a:lnTo>
                  <a:pt x="2271" y="4550"/>
                </a:lnTo>
                <a:lnTo>
                  <a:pt x="2268" y="4541"/>
                </a:lnTo>
                <a:lnTo>
                  <a:pt x="2268" y="4541"/>
                </a:lnTo>
                <a:close/>
                <a:moveTo>
                  <a:pt x="1876" y="4422"/>
                </a:moveTo>
                <a:lnTo>
                  <a:pt x="1899" y="4446"/>
                </a:lnTo>
                <a:lnTo>
                  <a:pt x="1876" y="4471"/>
                </a:lnTo>
                <a:lnTo>
                  <a:pt x="1876" y="4422"/>
                </a:lnTo>
                <a:close/>
                <a:moveTo>
                  <a:pt x="1910" y="4343"/>
                </a:moveTo>
                <a:lnTo>
                  <a:pt x="1935" y="4368"/>
                </a:lnTo>
                <a:lnTo>
                  <a:pt x="1910" y="4391"/>
                </a:lnTo>
                <a:lnTo>
                  <a:pt x="1910" y="4343"/>
                </a:lnTo>
                <a:close/>
                <a:moveTo>
                  <a:pt x="2082" y="4268"/>
                </a:moveTo>
                <a:lnTo>
                  <a:pt x="2106" y="4292"/>
                </a:lnTo>
                <a:lnTo>
                  <a:pt x="2082" y="4317"/>
                </a:lnTo>
                <a:lnTo>
                  <a:pt x="2082" y="4268"/>
                </a:lnTo>
                <a:close/>
                <a:moveTo>
                  <a:pt x="1931" y="4468"/>
                </a:moveTo>
                <a:lnTo>
                  <a:pt x="1909" y="4446"/>
                </a:lnTo>
                <a:lnTo>
                  <a:pt x="1931" y="4424"/>
                </a:lnTo>
                <a:lnTo>
                  <a:pt x="1931" y="4468"/>
                </a:lnTo>
                <a:close/>
                <a:moveTo>
                  <a:pt x="1938" y="4422"/>
                </a:moveTo>
                <a:lnTo>
                  <a:pt x="1963" y="4446"/>
                </a:lnTo>
                <a:lnTo>
                  <a:pt x="1938" y="4471"/>
                </a:lnTo>
                <a:lnTo>
                  <a:pt x="1938" y="4422"/>
                </a:lnTo>
                <a:close/>
                <a:moveTo>
                  <a:pt x="1946" y="4420"/>
                </a:moveTo>
                <a:lnTo>
                  <a:pt x="1989" y="4420"/>
                </a:lnTo>
                <a:lnTo>
                  <a:pt x="1967" y="4442"/>
                </a:lnTo>
                <a:lnTo>
                  <a:pt x="1946" y="4420"/>
                </a:lnTo>
                <a:close/>
                <a:moveTo>
                  <a:pt x="1994" y="4426"/>
                </a:moveTo>
                <a:lnTo>
                  <a:pt x="1994" y="4467"/>
                </a:lnTo>
                <a:lnTo>
                  <a:pt x="1973" y="4446"/>
                </a:lnTo>
                <a:lnTo>
                  <a:pt x="1994" y="4426"/>
                </a:lnTo>
                <a:close/>
                <a:moveTo>
                  <a:pt x="2001" y="4422"/>
                </a:moveTo>
                <a:lnTo>
                  <a:pt x="2025" y="4446"/>
                </a:lnTo>
                <a:lnTo>
                  <a:pt x="2001" y="4471"/>
                </a:lnTo>
                <a:lnTo>
                  <a:pt x="2001" y="4422"/>
                </a:lnTo>
                <a:close/>
                <a:moveTo>
                  <a:pt x="2008" y="4420"/>
                </a:moveTo>
                <a:lnTo>
                  <a:pt x="2052" y="4420"/>
                </a:lnTo>
                <a:lnTo>
                  <a:pt x="2030" y="4442"/>
                </a:lnTo>
                <a:lnTo>
                  <a:pt x="2008" y="4420"/>
                </a:lnTo>
                <a:close/>
                <a:moveTo>
                  <a:pt x="2029" y="4389"/>
                </a:moveTo>
                <a:lnTo>
                  <a:pt x="2008" y="4368"/>
                </a:lnTo>
                <a:lnTo>
                  <a:pt x="2029" y="4347"/>
                </a:lnTo>
                <a:lnTo>
                  <a:pt x="2029" y="4389"/>
                </a:lnTo>
                <a:close/>
                <a:moveTo>
                  <a:pt x="2036" y="4343"/>
                </a:moveTo>
                <a:lnTo>
                  <a:pt x="2060" y="4367"/>
                </a:lnTo>
                <a:lnTo>
                  <a:pt x="2060" y="4368"/>
                </a:lnTo>
                <a:lnTo>
                  <a:pt x="2036" y="4391"/>
                </a:lnTo>
                <a:lnTo>
                  <a:pt x="2036" y="4343"/>
                </a:lnTo>
                <a:close/>
                <a:moveTo>
                  <a:pt x="2146" y="4268"/>
                </a:moveTo>
                <a:lnTo>
                  <a:pt x="2170" y="4292"/>
                </a:lnTo>
                <a:lnTo>
                  <a:pt x="2146" y="4317"/>
                </a:lnTo>
                <a:lnTo>
                  <a:pt x="2146" y="4268"/>
                </a:lnTo>
                <a:close/>
                <a:moveTo>
                  <a:pt x="2208" y="4268"/>
                </a:moveTo>
                <a:lnTo>
                  <a:pt x="2231" y="4292"/>
                </a:lnTo>
                <a:lnTo>
                  <a:pt x="2208" y="4317"/>
                </a:lnTo>
                <a:lnTo>
                  <a:pt x="2208" y="4268"/>
                </a:lnTo>
                <a:close/>
                <a:moveTo>
                  <a:pt x="2270" y="4268"/>
                </a:moveTo>
                <a:lnTo>
                  <a:pt x="2294" y="4292"/>
                </a:lnTo>
                <a:lnTo>
                  <a:pt x="2270" y="4317"/>
                </a:lnTo>
                <a:lnTo>
                  <a:pt x="2270" y="4268"/>
                </a:lnTo>
                <a:close/>
                <a:moveTo>
                  <a:pt x="2456" y="4268"/>
                </a:moveTo>
                <a:lnTo>
                  <a:pt x="2480" y="4292"/>
                </a:lnTo>
                <a:lnTo>
                  <a:pt x="2456" y="4317"/>
                </a:lnTo>
                <a:lnTo>
                  <a:pt x="2456" y="4268"/>
                </a:lnTo>
                <a:close/>
                <a:moveTo>
                  <a:pt x="2519" y="4268"/>
                </a:moveTo>
                <a:lnTo>
                  <a:pt x="2543" y="4292"/>
                </a:lnTo>
                <a:lnTo>
                  <a:pt x="2519" y="4317"/>
                </a:lnTo>
                <a:lnTo>
                  <a:pt x="2519" y="4268"/>
                </a:lnTo>
                <a:close/>
                <a:moveTo>
                  <a:pt x="2581" y="4268"/>
                </a:moveTo>
                <a:lnTo>
                  <a:pt x="2604" y="4292"/>
                </a:lnTo>
                <a:lnTo>
                  <a:pt x="2581" y="4317"/>
                </a:lnTo>
                <a:lnTo>
                  <a:pt x="2581" y="4268"/>
                </a:lnTo>
                <a:close/>
                <a:moveTo>
                  <a:pt x="2643" y="4268"/>
                </a:moveTo>
                <a:lnTo>
                  <a:pt x="2667" y="4292"/>
                </a:lnTo>
                <a:lnTo>
                  <a:pt x="2643" y="4317"/>
                </a:lnTo>
                <a:lnTo>
                  <a:pt x="2643" y="4268"/>
                </a:lnTo>
                <a:close/>
                <a:moveTo>
                  <a:pt x="2705" y="4268"/>
                </a:moveTo>
                <a:lnTo>
                  <a:pt x="2730" y="4292"/>
                </a:lnTo>
                <a:lnTo>
                  <a:pt x="2705" y="4317"/>
                </a:lnTo>
                <a:lnTo>
                  <a:pt x="2705" y="4268"/>
                </a:lnTo>
                <a:close/>
                <a:moveTo>
                  <a:pt x="2768" y="4268"/>
                </a:moveTo>
                <a:lnTo>
                  <a:pt x="2791" y="4292"/>
                </a:lnTo>
                <a:lnTo>
                  <a:pt x="2768" y="4317"/>
                </a:lnTo>
                <a:lnTo>
                  <a:pt x="2768" y="4268"/>
                </a:lnTo>
                <a:close/>
                <a:moveTo>
                  <a:pt x="2829" y="4268"/>
                </a:moveTo>
                <a:lnTo>
                  <a:pt x="2854" y="4292"/>
                </a:lnTo>
                <a:lnTo>
                  <a:pt x="2829" y="4317"/>
                </a:lnTo>
                <a:lnTo>
                  <a:pt x="2829" y="4268"/>
                </a:lnTo>
                <a:close/>
                <a:moveTo>
                  <a:pt x="2822" y="4313"/>
                </a:moveTo>
                <a:lnTo>
                  <a:pt x="2801" y="4292"/>
                </a:lnTo>
                <a:lnTo>
                  <a:pt x="2822" y="4272"/>
                </a:lnTo>
                <a:lnTo>
                  <a:pt x="2822" y="4313"/>
                </a:lnTo>
                <a:close/>
                <a:moveTo>
                  <a:pt x="2820" y="4320"/>
                </a:moveTo>
                <a:lnTo>
                  <a:pt x="2774" y="4320"/>
                </a:lnTo>
                <a:lnTo>
                  <a:pt x="2797" y="4297"/>
                </a:lnTo>
                <a:lnTo>
                  <a:pt x="2820" y="4320"/>
                </a:lnTo>
                <a:close/>
                <a:moveTo>
                  <a:pt x="2760" y="4313"/>
                </a:moveTo>
                <a:lnTo>
                  <a:pt x="2739" y="4292"/>
                </a:lnTo>
                <a:lnTo>
                  <a:pt x="2760" y="4272"/>
                </a:lnTo>
                <a:lnTo>
                  <a:pt x="2760" y="4313"/>
                </a:lnTo>
                <a:close/>
                <a:moveTo>
                  <a:pt x="2757" y="4320"/>
                </a:moveTo>
                <a:lnTo>
                  <a:pt x="2711" y="4320"/>
                </a:lnTo>
                <a:lnTo>
                  <a:pt x="2734" y="4297"/>
                </a:lnTo>
                <a:lnTo>
                  <a:pt x="2757" y="4320"/>
                </a:lnTo>
                <a:close/>
                <a:moveTo>
                  <a:pt x="2869" y="4390"/>
                </a:moveTo>
                <a:lnTo>
                  <a:pt x="2848" y="4369"/>
                </a:lnTo>
                <a:lnTo>
                  <a:pt x="2869" y="4348"/>
                </a:lnTo>
                <a:lnTo>
                  <a:pt x="2869" y="4390"/>
                </a:lnTo>
                <a:close/>
                <a:moveTo>
                  <a:pt x="2667" y="4467"/>
                </a:moveTo>
                <a:lnTo>
                  <a:pt x="2669" y="4470"/>
                </a:lnTo>
                <a:lnTo>
                  <a:pt x="2667" y="4471"/>
                </a:lnTo>
                <a:lnTo>
                  <a:pt x="2667" y="4467"/>
                </a:lnTo>
                <a:close/>
                <a:moveTo>
                  <a:pt x="2660" y="4467"/>
                </a:moveTo>
                <a:lnTo>
                  <a:pt x="2648" y="4456"/>
                </a:lnTo>
                <a:lnTo>
                  <a:pt x="2652" y="4451"/>
                </a:lnTo>
                <a:lnTo>
                  <a:pt x="2660" y="4460"/>
                </a:lnTo>
                <a:lnTo>
                  <a:pt x="2660" y="4467"/>
                </a:lnTo>
                <a:close/>
                <a:moveTo>
                  <a:pt x="2622" y="4429"/>
                </a:moveTo>
                <a:lnTo>
                  <a:pt x="2622" y="4422"/>
                </a:lnTo>
                <a:lnTo>
                  <a:pt x="2638" y="4438"/>
                </a:lnTo>
                <a:lnTo>
                  <a:pt x="2635" y="4442"/>
                </a:lnTo>
                <a:lnTo>
                  <a:pt x="2622" y="4429"/>
                </a:lnTo>
                <a:close/>
                <a:moveTo>
                  <a:pt x="2630" y="4446"/>
                </a:moveTo>
                <a:lnTo>
                  <a:pt x="2622" y="4453"/>
                </a:lnTo>
                <a:lnTo>
                  <a:pt x="2622" y="4440"/>
                </a:lnTo>
                <a:lnTo>
                  <a:pt x="2630" y="4446"/>
                </a:lnTo>
                <a:close/>
                <a:moveTo>
                  <a:pt x="2589" y="4442"/>
                </a:moveTo>
                <a:lnTo>
                  <a:pt x="2586" y="4438"/>
                </a:lnTo>
                <a:lnTo>
                  <a:pt x="2597" y="4426"/>
                </a:lnTo>
                <a:lnTo>
                  <a:pt x="2597" y="4433"/>
                </a:lnTo>
                <a:lnTo>
                  <a:pt x="2589" y="4442"/>
                </a:lnTo>
                <a:close/>
                <a:moveTo>
                  <a:pt x="2597" y="4443"/>
                </a:moveTo>
                <a:lnTo>
                  <a:pt x="2597" y="4450"/>
                </a:lnTo>
                <a:lnTo>
                  <a:pt x="2594" y="4446"/>
                </a:lnTo>
                <a:lnTo>
                  <a:pt x="2597" y="4443"/>
                </a:lnTo>
                <a:close/>
                <a:moveTo>
                  <a:pt x="2606" y="4422"/>
                </a:moveTo>
                <a:lnTo>
                  <a:pt x="2607" y="4424"/>
                </a:lnTo>
                <a:lnTo>
                  <a:pt x="2606" y="4426"/>
                </a:lnTo>
                <a:lnTo>
                  <a:pt x="2606" y="4422"/>
                </a:lnTo>
                <a:close/>
                <a:moveTo>
                  <a:pt x="2630" y="4420"/>
                </a:moveTo>
                <a:lnTo>
                  <a:pt x="2655" y="4420"/>
                </a:lnTo>
                <a:lnTo>
                  <a:pt x="2643" y="4433"/>
                </a:lnTo>
                <a:lnTo>
                  <a:pt x="2630" y="4420"/>
                </a:lnTo>
                <a:close/>
                <a:moveTo>
                  <a:pt x="2581" y="4433"/>
                </a:moveTo>
                <a:lnTo>
                  <a:pt x="2567" y="4420"/>
                </a:lnTo>
                <a:lnTo>
                  <a:pt x="2594" y="4420"/>
                </a:lnTo>
                <a:lnTo>
                  <a:pt x="2581" y="4433"/>
                </a:lnTo>
                <a:close/>
                <a:moveTo>
                  <a:pt x="2560" y="4429"/>
                </a:moveTo>
                <a:lnTo>
                  <a:pt x="2560" y="4422"/>
                </a:lnTo>
                <a:lnTo>
                  <a:pt x="2575" y="4438"/>
                </a:lnTo>
                <a:lnTo>
                  <a:pt x="2572" y="4442"/>
                </a:lnTo>
                <a:lnTo>
                  <a:pt x="2560" y="4429"/>
                </a:lnTo>
                <a:close/>
                <a:moveTo>
                  <a:pt x="2567" y="4446"/>
                </a:moveTo>
                <a:lnTo>
                  <a:pt x="2560" y="4453"/>
                </a:lnTo>
                <a:lnTo>
                  <a:pt x="2560" y="4440"/>
                </a:lnTo>
                <a:lnTo>
                  <a:pt x="2567" y="4446"/>
                </a:lnTo>
                <a:close/>
                <a:moveTo>
                  <a:pt x="2527" y="4442"/>
                </a:moveTo>
                <a:lnTo>
                  <a:pt x="2523" y="4438"/>
                </a:lnTo>
                <a:lnTo>
                  <a:pt x="2536" y="4426"/>
                </a:lnTo>
                <a:lnTo>
                  <a:pt x="2536" y="4433"/>
                </a:lnTo>
                <a:lnTo>
                  <a:pt x="2527" y="4442"/>
                </a:lnTo>
                <a:close/>
                <a:moveTo>
                  <a:pt x="2536" y="4443"/>
                </a:moveTo>
                <a:lnTo>
                  <a:pt x="2536" y="4450"/>
                </a:lnTo>
                <a:lnTo>
                  <a:pt x="2533" y="4446"/>
                </a:lnTo>
                <a:lnTo>
                  <a:pt x="2536" y="4443"/>
                </a:lnTo>
                <a:close/>
                <a:moveTo>
                  <a:pt x="2543" y="4422"/>
                </a:moveTo>
                <a:lnTo>
                  <a:pt x="2544" y="4424"/>
                </a:lnTo>
                <a:lnTo>
                  <a:pt x="2543" y="4426"/>
                </a:lnTo>
                <a:lnTo>
                  <a:pt x="2543" y="4422"/>
                </a:lnTo>
                <a:close/>
                <a:moveTo>
                  <a:pt x="2519" y="4433"/>
                </a:moveTo>
                <a:lnTo>
                  <a:pt x="2506" y="4420"/>
                </a:lnTo>
                <a:lnTo>
                  <a:pt x="2531" y="4420"/>
                </a:lnTo>
                <a:lnTo>
                  <a:pt x="2519" y="4433"/>
                </a:lnTo>
                <a:close/>
                <a:moveTo>
                  <a:pt x="2498" y="4429"/>
                </a:moveTo>
                <a:lnTo>
                  <a:pt x="2498" y="4422"/>
                </a:lnTo>
                <a:lnTo>
                  <a:pt x="2514" y="4438"/>
                </a:lnTo>
                <a:lnTo>
                  <a:pt x="2511" y="4442"/>
                </a:lnTo>
                <a:lnTo>
                  <a:pt x="2498" y="4429"/>
                </a:lnTo>
                <a:close/>
                <a:moveTo>
                  <a:pt x="2505" y="4446"/>
                </a:moveTo>
                <a:lnTo>
                  <a:pt x="2498" y="4453"/>
                </a:lnTo>
                <a:lnTo>
                  <a:pt x="2498" y="4440"/>
                </a:lnTo>
                <a:lnTo>
                  <a:pt x="2505" y="4446"/>
                </a:lnTo>
                <a:close/>
                <a:moveTo>
                  <a:pt x="2465" y="4442"/>
                </a:moveTo>
                <a:lnTo>
                  <a:pt x="2462" y="4438"/>
                </a:lnTo>
                <a:lnTo>
                  <a:pt x="2474" y="4426"/>
                </a:lnTo>
                <a:lnTo>
                  <a:pt x="2474" y="4433"/>
                </a:lnTo>
                <a:lnTo>
                  <a:pt x="2465" y="4442"/>
                </a:lnTo>
                <a:close/>
                <a:moveTo>
                  <a:pt x="2474" y="4443"/>
                </a:moveTo>
                <a:lnTo>
                  <a:pt x="2474" y="4450"/>
                </a:lnTo>
                <a:lnTo>
                  <a:pt x="2470" y="4446"/>
                </a:lnTo>
                <a:lnTo>
                  <a:pt x="2474" y="4443"/>
                </a:lnTo>
                <a:close/>
                <a:moveTo>
                  <a:pt x="2480" y="4422"/>
                </a:moveTo>
                <a:lnTo>
                  <a:pt x="2483" y="4424"/>
                </a:lnTo>
                <a:lnTo>
                  <a:pt x="2480" y="4426"/>
                </a:lnTo>
                <a:lnTo>
                  <a:pt x="2480" y="4422"/>
                </a:lnTo>
                <a:close/>
                <a:moveTo>
                  <a:pt x="2456" y="4433"/>
                </a:moveTo>
                <a:lnTo>
                  <a:pt x="2443" y="4420"/>
                </a:lnTo>
                <a:lnTo>
                  <a:pt x="2469" y="4420"/>
                </a:lnTo>
                <a:lnTo>
                  <a:pt x="2456" y="4433"/>
                </a:lnTo>
                <a:close/>
                <a:moveTo>
                  <a:pt x="2435" y="4429"/>
                </a:moveTo>
                <a:lnTo>
                  <a:pt x="2435" y="4422"/>
                </a:lnTo>
                <a:lnTo>
                  <a:pt x="2451" y="4438"/>
                </a:lnTo>
                <a:lnTo>
                  <a:pt x="2448" y="4442"/>
                </a:lnTo>
                <a:lnTo>
                  <a:pt x="2435" y="4429"/>
                </a:lnTo>
                <a:close/>
                <a:moveTo>
                  <a:pt x="2443" y="4446"/>
                </a:moveTo>
                <a:lnTo>
                  <a:pt x="2435" y="4453"/>
                </a:lnTo>
                <a:lnTo>
                  <a:pt x="2435" y="4440"/>
                </a:lnTo>
                <a:lnTo>
                  <a:pt x="2443" y="4446"/>
                </a:lnTo>
                <a:close/>
                <a:moveTo>
                  <a:pt x="2403" y="4442"/>
                </a:moveTo>
                <a:lnTo>
                  <a:pt x="2399" y="4438"/>
                </a:lnTo>
                <a:lnTo>
                  <a:pt x="2412" y="4426"/>
                </a:lnTo>
                <a:lnTo>
                  <a:pt x="2412" y="4433"/>
                </a:lnTo>
                <a:lnTo>
                  <a:pt x="2403" y="4442"/>
                </a:lnTo>
                <a:close/>
                <a:moveTo>
                  <a:pt x="2412" y="4443"/>
                </a:moveTo>
                <a:lnTo>
                  <a:pt x="2412" y="4450"/>
                </a:lnTo>
                <a:lnTo>
                  <a:pt x="2407" y="4446"/>
                </a:lnTo>
                <a:lnTo>
                  <a:pt x="2412" y="4443"/>
                </a:lnTo>
                <a:close/>
                <a:moveTo>
                  <a:pt x="2419" y="4422"/>
                </a:moveTo>
                <a:lnTo>
                  <a:pt x="2420" y="4424"/>
                </a:lnTo>
                <a:lnTo>
                  <a:pt x="2419" y="4426"/>
                </a:lnTo>
                <a:lnTo>
                  <a:pt x="2419" y="4422"/>
                </a:lnTo>
                <a:close/>
                <a:moveTo>
                  <a:pt x="2395" y="4433"/>
                </a:moveTo>
                <a:lnTo>
                  <a:pt x="2381" y="4420"/>
                </a:lnTo>
                <a:lnTo>
                  <a:pt x="2407" y="4420"/>
                </a:lnTo>
                <a:lnTo>
                  <a:pt x="2395" y="4433"/>
                </a:lnTo>
                <a:close/>
                <a:moveTo>
                  <a:pt x="2374" y="4429"/>
                </a:moveTo>
                <a:lnTo>
                  <a:pt x="2374" y="4422"/>
                </a:lnTo>
                <a:lnTo>
                  <a:pt x="2389" y="4438"/>
                </a:lnTo>
                <a:lnTo>
                  <a:pt x="2385" y="4442"/>
                </a:lnTo>
                <a:lnTo>
                  <a:pt x="2374" y="4429"/>
                </a:lnTo>
                <a:close/>
                <a:moveTo>
                  <a:pt x="2381" y="4446"/>
                </a:moveTo>
                <a:lnTo>
                  <a:pt x="2374" y="4453"/>
                </a:lnTo>
                <a:lnTo>
                  <a:pt x="2374" y="4440"/>
                </a:lnTo>
                <a:lnTo>
                  <a:pt x="2381" y="4446"/>
                </a:lnTo>
                <a:close/>
                <a:moveTo>
                  <a:pt x="2340" y="4442"/>
                </a:moveTo>
                <a:lnTo>
                  <a:pt x="2337" y="4438"/>
                </a:lnTo>
                <a:lnTo>
                  <a:pt x="2350" y="4426"/>
                </a:lnTo>
                <a:lnTo>
                  <a:pt x="2350" y="4433"/>
                </a:lnTo>
                <a:lnTo>
                  <a:pt x="2340" y="4442"/>
                </a:lnTo>
                <a:close/>
                <a:moveTo>
                  <a:pt x="2350" y="4443"/>
                </a:moveTo>
                <a:lnTo>
                  <a:pt x="2350" y="4450"/>
                </a:lnTo>
                <a:lnTo>
                  <a:pt x="2346" y="4446"/>
                </a:lnTo>
                <a:lnTo>
                  <a:pt x="2350" y="4443"/>
                </a:lnTo>
                <a:close/>
                <a:moveTo>
                  <a:pt x="2356" y="4422"/>
                </a:moveTo>
                <a:lnTo>
                  <a:pt x="2358" y="4424"/>
                </a:lnTo>
                <a:lnTo>
                  <a:pt x="2356" y="4426"/>
                </a:lnTo>
                <a:lnTo>
                  <a:pt x="2356" y="4422"/>
                </a:lnTo>
                <a:close/>
                <a:moveTo>
                  <a:pt x="2332" y="4433"/>
                </a:moveTo>
                <a:lnTo>
                  <a:pt x="2319" y="4420"/>
                </a:lnTo>
                <a:lnTo>
                  <a:pt x="2345" y="4420"/>
                </a:lnTo>
                <a:lnTo>
                  <a:pt x="2332" y="4433"/>
                </a:lnTo>
                <a:close/>
                <a:moveTo>
                  <a:pt x="2311" y="4429"/>
                </a:moveTo>
                <a:lnTo>
                  <a:pt x="2311" y="4422"/>
                </a:lnTo>
                <a:lnTo>
                  <a:pt x="2328" y="4438"/>
                </a:lnTo>
                <a:lnTo>
                  <a:pt x="2324" y="4442"/>
                </a:lnTo>
                <a:lnTo>
                  <a:pt x="2311" y="4429"/>
                </a:lnTo>
                <a:close/>
                <a:moveTo>
                  <a:pt x="2318" y="4446"/>
                </a:moveTo>
                <a:lnTo>
                  <a:pt x="2311" y="4453"/>
                </a:lnTo>
                <a:lnTo>
                  <a:pt x="2311" y="4440"/>
                </a:lnTo>
                <a:lnTo>
                  <a:pt x="2318" y="4446"/>
                </a:lnTo>
                <a:close/>
                <a:moveTo>
                  <a:pt x="2279" y="4442"/>
                </a:moveTo>
                <a:lnTo>
                  <a:pt x="2275" y="4438"/>
                </a:lnTo>
                <a:lnTo>
                  <a:pt x="2287" y="4426"/>
                </a:lnTo>
                <a:lnTo>
                  <a:pt x="2287" y="4433"/>
                </a:lnTo>
                <a:lnTo>
                  <a:pt x="2279" y="4442"/>
                </a:lnTo>
                <a:close/>
                <a:moveTo>
                  <a:pt x="2287" y="4443"/>
                </a:moveTo>
                <a:lnTo>
                  <a:pt x="2287" y="4450"/>
                </a:lnTo>
                <a:lnTo>
                  <a:pt x="2284" y="4446"/>
                </a:lnTo>
                <a:lnTo>
                  <a:pt x="2287" y="4443"/>
                </a:lnTo>
                <a:close/>
                <a:moveTo>
                  <a:pt x="2294" y="4422"/>
                </a:moveTo>
                <a:lnTo>
                  <a:pt x="2296" y="4424"/>
                </a:lnTo>
                <a:lnTo>
                  <a:pt x="2294" y="4426"/>
                </a:lnTo>
                <a:lnTo>
                  <a:pt x="2294" y="4422"/>
                </a:lnTo>
                <a:close/>
                <a:moveTo>
                  <a:pt x="2270" y="4433"/>
                </a:moveTo>
                <a:lnTo>
                  <a:pt x="2257" y="4420"/>
                </a:lnTo>
                <a:lnTo>
                  <a:pt x="2284" y="4420"/>
                </a:lnTo>
                <a:lnTo>
                  <a:pt x="2270" y="4433"/>
                </a:lnTo>
                <a:close/>
                <a:moveTo>
                  <a:pt x="2250" y="4429"/>
                </a:moveTo>
                <a:lnTo>
                  <a:pt x="2250" y="4422"/>
                </a:lnTo>
                <a:lnTo>
                  <a:pt x="2265" y="4438"/>
                </a:lnTo>
                <a:lnTo>
                  <a:pt x="2261" y="4442"/>
                </a:lnTo>
                <a:lnTo>
                  <a:pt x="2250" y="4429"/>
                </a:lnTo>
                <a:close/>
                <a:moveTo>
                  <a:pt x="2257" y="4446"/>
                </a:moveTo>
                <a:lnTo>
                  <a:pt x="2250" y="4453"/>
                </a:lnTo>
                <a:lnTo>
                  <a:pt x="2250" y="4440"/>
                </a:lnTo>
                <a:lnTo>
                  <a:pt x="2257" y="4446"/>
                </a:lnTo>
                <a:close/>
                <a:moveTo>
                  <a:pt x="2216" y="4442"/>
                </a:moveTo>
                <a:lnTo>
                  <a:pt x="2213" y="4438"/>
                </a:lnTo>
                <a:lnTo>
                  <a:pt x="2226" y="4426"/>
                </a:lnTo>
                <a:lnTo>
                  <a:pt x="2226" y="4433"/>
                </a:lnTo>
                <a:lnTo>
                  <a:pt x="2216" y="4442"/>
                </a:lnTo>
                <a:close/>
                <a:moveTo>
                  <a:pt x="2226" y="4443"/>
                </a:moveTo>
                <a:lnTo>
                  <a:pt x="2226" y="4450"/>
                </a:lnTo>
                <a:lnTo>
                  <a:pt x="2221" y="4446"/>
                </a:lnTo>
                <a:lnTo>
                  <a:pt x="2226" y="4443"/>
                </a:lnTo>
                <a:close/>
                <a:moveTo>
                  <a:pt x="2233" y="4422"/>
                </a:moveTo>
                <a:lnTo>
                  <a:pt x="2234" y="4424"/>
                </a:lnTo>
                <a:lnTo>
                  <a:pt x="2233" y="4426"/>
                </a:lnTo>
                <a:lnTo>
                  <a:pt x="2233" y="4422"/>
                </a:lnTo>
                <a:close/>
                <a:moveTo>
                  <a:pt x="2208" y="4433"/>
                </a:moveTo>
                <a:lnTo>
                  <a:pt x="2194" y="4420"/>
                </a:lnTo>
                <a:lnTo>
                  <a:pt x="2221" y="4420"/>
                </a:lnTo>
                <a:lnTo>
                  <a:pt x="2208" y="4433"/>
                </a:lnTo>
                <a:close/>
                <a:moveTo>
                  <a:pt x="2187" y="4429"/>
                </a:moveTo>
                <a:lnTo>
                  <a:pt x="2187" y="4422"/>
                </a:lnTo>
                <a:lnTo>
                  <a:pt x="2202" y="4438"/>
                </a:lnTo>
                <a:lnTo>
                  <a:pt x="2199" y="4442"/>
                </a:lnTo>
                <a:lnTo>
                  <a:pt x="2187" y="4429"/>
                </a:lnTo>
                <a:close/>
                <a:moveTo>
                  <a:pt x="2194" y="4446"/>
                </a:moveTo>
                <a:lnTo>
                  <a:pt x="2187" y="4453"/>
                </a:lnTo>
                <a:lnTo>
                  <a:pt x="2187" y="4440"/>
                </a:lnTo>
                <a:lnTo>
                  <a:pt x="2194" y="4446"/>
                </a:lnTo>
                <a:close/>
                <a:moveTo>
                  <a:pt x="2170" y="4422"/>
                </a:moveTo>
                <a:lnTo>
                  <a:pt x="2171" y="4424"/>
                </a:lnTo>
                <a:lnTo>
                  <a:pt x="2170" y="4426"/>
                </a:lnTo>
                <a:lnTo>
                  <a:pt x="2170" y="4422"/>
                </a:lnTo>
                <a:close/>
                <a:moveTo>
                  <a:pt x="2163" y="4424"/>
                </a:moveTo>
                <a:lnTo>
                  <a:pt x="2163" y="4433"/>
                </a:lnTo>
                <a:lnTo>
                  <a:pt x="2154" y="4442"/>
                </a:lnTo>
                <a:lnTo>
                  <a:pt x="2150" y="4437"/>
                </a:lnTo>
                <a:lnTo>
                  <a:pt x="2163" y="4424"/>
                </a:lnTo>
                <a:close/>
                <a:moveTo>
                  <a:pt x="2144" y="4433"/>
                </a:moveTo>
                <a:lnTo>
                  <a:pt x="2133" y="4420"/>
                </a:lnTo>
                <a:lnTo>
                  <a:pt x="2157" y="4420"/>
                </a:lnTo>
                <a:lnTo>
                  <a:pt x="2144" y="4433"/>
                </a:lnTo>
                <a:close/>
                <a:moveTo>
                  <a:pt x="2163" y="4443"/>
                </a:moveTo>
                <a:lnTo>
                  <a:pt x="2163" y="4450"/>
                </a:lnTo>
                <a:lnTo>
                  <a:pt x="2160" y="4446"/>
                </a:lnTo>
                <a:lnTo>
                  <a:pt x="2163" y="4443"/>
                </a:lnTo>
                <a:close/>
                <a:moveTo>
                  <a:pt x="2149" y="4446"/>
                </a:moveTo>
                <a:lnTo>
                  <a:pt x="2146" y="4451"/>
                </a:lnTo>
                <a:lnTo>
                  <a:pt x="2141" y="4446"/>
                </a:lnTo>
                <a:lnTo>
                  <a:pt x="2144" y="4443"/>
                </a:lnTo>
                <a:lnTo>
                  <a:pt x="2149" y="4446"/>
                </a:lnTo>
                <a:close/>
                <a:moveTo>
                  <a:pt x="2154" y="4451"/>
                </a:moveTo>
                <a:lnTo>
                  <a:pt x="2163" y="4460"/>
                </a:lnTo>
                <a:lnTo>
                  <a:pt x="2163" y="4468"/>
                </a:lnTo>
                <a:lnTo>
                  <a:pt x="2150" y="4456"/>
                </a:lnTo>
                <a:lnTo>
                  <a:pt x="2154" y="4451"/>
                </a:lnTo>
                <a:close/>
                <a:moveTo>
                  <a:pt x="2170" y="4467"/>
                </a:moveTo>
                <a:lnTo>
                  <a:pt x="2171" y="4470"/>
                </a:lnTo>
                <a:lnTo>
                  <a:pt x="2170" y="4471"/>
                </a:lnTo>
                <a:lnTo>
                  <a:pt x="2170" y="4467"/>
                </a:lnTo>
                <a:close/>
                <a:moveTo>
                  <a:pt x="2170" y="4457"/>
                </a:moveTo>
                <a:lnTo>
                  <a:pt x="2170" y="4436"/>
                </a:lnTo>
                <a:lnTo>
                  <a:pt x="2177" y="4429"/>
                </a:lnTo>
                <a:lnTo>
                  <a:pt x="2180" y="4433"/>
                </a:lnTo>
                <a:lnTo>
                  <a:pt x="2180" y="4460"/>
                </a:lnTo>
                <a:lnTo>
                  <a:pt x="2177" y="4464"/>
                </a:lnTo>
                <a:lnTo>
                  <a:pt x="2170" y="4457"/>
                </a:lnTo>
                <a:close/>
                <a:moveTo>
                  <a:pt x="2187" y="4464"/>
                </a:moveTo>
                <a:lnTo>
                  <a:pt x="2199" y="4451"/>
                </a:lnTo>
                <a:lnTo>
                  <a:pt x="2202" y="4456"/>
                </a:lnTo>
                <a:lnTo>
                  <a:pt x="2187" y="4471"/>
                </a:lnTo>
                <a:lnTo>
                  <a:pt x="2187" y="4464"/>
                </a:lnTo>
                <a:close/>
                <a:moveTo>
                  <a:pt x="2205" y="4446"/>
                </a:moveTo>
                <a:lnTo>
                  <a:pt x="2208" y="4443"/>
                </a:lnTo>
                <a:lnTo>
                  <a:pt x="2212" y="4446"/>
                </a:lnTo>
                <a:lnTo>
                  <a:pt x="2208" y="4450"/>
                </a:lnTo>
                <a:lnTo>
                  <a:pt x="2205" y="4446"/>
                </a:lnTo>
                <a:close/>
                <a:moveTo>
                  <a:pt x="2216" y="4451"/>
                </a:moveTo>
                <a:lnTo>
                  <a:pt x="2226" y="4460"/>
                </a:lnTo>
                <a:lnTo>
                  <a:pt x="2226" y="4467"/>
                </a:lnTo>
                <a:lnTo>
                  <a:pt x="2213" y="4456"/>
                </a:lnTo>
                <a:lnTo>
                  <a:pt x="2216" y="4451"/>
                </a:lnTo>
                <a:close/>
                <a:moveTo>
                  <a:pt x="2233" y="4467"/>
                </a:moveTo>
                <a:lnTo>
                  <a:pt x="2234" y="4470"/>
                </a:lnTo>
                <a:lnTo>
                  <a:pt x="2233" y="4471"/>
                </a:lnTo>
                <a:lnTo>
                  <a:pt x="2233" y="4467"/>
                </a:lnTo>
                <a:close/>
                <a:moveTo>
                  <a:pt x="2233" y="4457"/>
                </a:moveTo>
                <a:lnTo>
                  <a:pt x="2233" y="4436"/>
                </a:lnTo>
                <a:lnTo>
                  <a:pt x="2238" y="4429"/>
                </a:lnTo>
                <a:lnTo>
                  <a:pt x="2242" y="4433"/>
                </a:lnTo>
                <a:lnTo>
                  <a:pt x="2242" y="4460"/>
                </a:lnTo>
                <a:lnTo>
                  <a:pt x="2238" y="4464"/>
                </a:lnTo>
                <a:lnTo>
                  <a:pt x="2233" y="4457"/>
                </a:lnTo>
                <a:close/>
                <a:moveTo>
                  <a:pt x="2250" y="4464"/>
                </a:moveTo>
                <a:lnTo>
                  <a:pt x="2261" y="4451"/>
                </a:lnTo>
                <a:lnTo>
                  <a:pt x="2265" y="4456"/>
                </a:lnTo>
                <a:lnTo>
                  <a:pt x="2250" y="4471"/>
                </a:lnTo>
                <a:lnTo>
                  <a:pt x="2250" y="4464"/>
                </a:lnTo>
                <a:close/>
                <a:moveTo>
                  <a:pt x="2266" y="4446"/>
                </a:moveTo>
                <a:lnTo>
                  <a:pt x="2270" y="4443"/>
                </a:lnTo>
                <a:lnTo>
                  <a:pt x="2273" y="4446"/>
                </a:lnTo>
                <a:lnTo>
                  <a:pt x="2270" y="4450"/>
                </a:lnTo>
                <a:lnTo>
                  <a:pt x="2266" y="4446"/>
                </a:lnTo>
                <a:close/>
                <a:moveTo>
                  <a:pt x="2279" y="4451"/>
                </a:moveTo>
                <a:lnTo>
                  <a:pt x="2287" y="4460"/>
                </a:lnTo>
                <a:lnTo>
                  <a:pt x="2287" y="4467"/>
                </a:lnTo>
                <a:lnTo>
                  <a:pt x="2275" y="4456"/>
                </a:lnTo>
                <a:lnTo>
                  <a:pt x="2279" y="4451"/>
                </a:lnTo>
                <a:close/>
                <a:moveTo>
                  <a:pt x="2294" y="4467"/>
                </a:moveTo>
                <a:lnTo>
                  <a:pt x="2296" y="4470"/>
                </a:lnTo>
                <a:lnTo>
                  <a:pt x="2294" y="4471"/>
                </a:lnTo>
                <a:lnTo>
                  <a:pt x="2294" y="4467"/>
                </a:lnTo>
                <a:close/>
                <a:moveTo>
                  <a:pt x="2294" y="4457"/>
                </a:moveTo>
                <a:lnTo>
                  <a:pt x="2294" y="4436"/>
                </a:lnTo>
                <a:lnTo>
                  <a:pt x="2301" y="4429"/>
                </a:lnTo>
                <a:lnTo>
                  <a:pt x="2304" y="4433"/>
                </a:lnTo>
                <a:lnTo>
                  <a:pt x="2304" y="4460"/>
                </a:lnTo>
                <a:lnTo>
                  <a:pt x="2301" y="4464"/>
                </a:lnTo>
                <a:lnTo>
                  <a:pt x="2294" y="4457"/>
                </a:lnTo>
                <a:close/>
                <a:moveTo>
                  <a:pt x="2311" y="4464"/>
                </a:moveTo>
                <a:lnTo>
                  <a:pt x="2324" y="4451"/>
                </a:lnTo>
                <a:lnTo>
                  <a:pt x="2328" y="4456"/>
                </a:lnTo>
                <a:lnTo>
                  <a:pt x="2311" y="4471"/>
                </a:lnTo>
                <a:lnTo>
                  <a:pt x="2311" y="4464"/>
                </a:lnTo>
                <a:close/>
                <a:moveTo>
                  <a:pt x="2329" y="4446"/>
                </a:moveTo>
                <a:lnTo>
                  <a:pt x="2332" y="4443"/>
                </a:lnTo>
                <a:lnTo>
                  <a:pt x="2336" y="4446"/>
                </a:lnTo>
                <a:lnTo>
                  <a:pt x="2332" y="4450"/>
                </a:lnTo>
                <a:lnTo>
                  <a:pt x="2329" y="4446"/>
                </a:lnTo>
                <a:close/>
                <a:moveTo>
                  <a:pt x="2340" y="4451"/>
                </a:moveTo>
                <a:lnTo>
                  <a:pt x="2350" y="4460"/>
                </a:lnTo>
                <a:lnTo>
                  <a:pt x="2350" y="4467"/>
                </a:lnTo>
                <a:lnTo>
                  <a:pt x="2337" y="4456"/>
                </a:lnTo>
                <a:lnTo>
                  <a:pt x="2340" y="4451"/>
                </a:lnTo>
                <a:close/>
                <a:moveTo>
                  <a:pt x="2356" y="4467"/>
                </a:moveTo>
                <a:lnTo>
                  <a:pt x="2358" y="4470"/>
                </a:lnTo>
                <a:lnTo>
                  <a:pt x="2356" y="4471"/>
                </a:lnTo>
                <a:lnTo>
                  <a:pt x="2356" y="4467"/>
                </a:lnTo>
                <a:close/>
                <a:moveTo>
                  <a:pt x="2356" y="4457"/>
                </a:moveTo>
                <a:lnTo>
                  <a:pt x="2356" y="4436"/>
                </a:lnTo>
                <a:lnTo>
                  <a:pt x="2363" y="4429"/>
                </a:lnTo>
                <a:lnTo>
                  <a:pt x="2367" y="4433"/>
                </a:lnTo>
                <a:lnTo>
                  <a:pt x="2367" y="4460"/>
                </a:lnTo>
                <a:lnTo>
                  <a:pt x="2363" y="4464"/>
                </a:lnTo>
                <a:lnTo>
                  <a:pt x="2356" y="4457"/>
                </a:lnTo>
                <a:close/>
                <a:moveTo>
                  <a:pt x="2374" y="4464"/>
                </a:moveTo>
                <a:lnTo>
                  <a:pt x="2385" y="4451"/>
                </a:lnTo>
                <a:lnTo>
                  <a:pt x="2389" y="4456"/>
                </a:lnTo>
                <a:lnTo>
                  <a:pt x="2374" y="4471"/>
                </a:lnTo>
                <a:lnTo>
                  <a:pt x="2374" y="4464"/>
                </a:lnTo>
                <a:close/>
                <a:moveTo>
                  <a:pt x="2391" y="4446"/>
                </a:moveTo>
                <a:lnTo>
                  <a:pt x="2395" y="4443"/>
                </a:lnTo>
                <a:lnTo>
                  <a:pt x="2398" y="4446"/>
                </a:lnTo>
                <a:lnTo>
                  <a:pt x="2395" y="4450"/>
                </a:lnTo>
                <a:lnTo>
                  <a:pt x="2391" y="4446"/>
                </a:lnTo>
                <a:close/>
                <a:moveTo>
                  <a:pt x="2403" y="4451"/>
                </a:moveTo>
                <a:lnTo>
                  <a:pt x="2412" y="4460"/>
                </a:lnTo>
                <a:lnTo>
                  <a:pt x="2412" y="4467"/>
                </a:lnTo>
                <a:lnTo>
                  <a:pt x="2399" y="4456"/>
                </a:lnTo>
                <a:lnTo>
                  <a:pt x="2403" y="4451"/>
                </a:lnTo>
                <a:close/>
                <a:moveTo>
                  <a:pt x="2419" y="4467"/>
                </a:moveTo>
                <a:lnTo>
                  <a:pt x="2420" y="4470"/>
                </a:lnTo>
                <a:lnTo>
                  <a:pt x="2419" y="4471"/>
                </a:lnTo>
                <a:lnTo>
                  <a:pt x="2419" y="4467"/>
                </a:lnTo>
                <a:close/>
                <a:moveTo>
                  <a:pt x="2419" y="4457"/>
                </a:moveTo>
                <a:lnTo>
                  <a:pt x="2419" y="4436"/>
                </a:lnTo>
                <a:lnTo>
                  <a:pt x="2425" y="4429"/>
                </a:lnTo>
                <a:lnTo>
                  <a:pt x="2428" y="4433"/>
                </a:lnTo>
                <a:lnTo>
                  <a:pt x="2428" y="4460"/>
                </a:lnTo>
                <a:lnTo>
                  <a:pt x="2425" y="4464"/>
                </a:lnTo>
                <a:lnTo>
                  <a:pt x="2419" y="4457"/>
                </a:lnTo>
                <a:close/>
                <a:moveTo>
                  <a:pt x="2435" y="4464"/>
                </a:moveTo>
                <a:lnTo>
                  <a:pt x="2448" y="4451"/>
                </a:lnTo>
                <a:lnTo>
                  <a:pt x="2451" y="4456"/>
                </a:lnTo>
                <a:lnTo>
                  <a:pt x="2435" y="4471"/>
                </a:lnTo>
                <a:lnTo>
                  <a:pt x="2435" y="4464"/>
                </a:lnTo>
                <a:close/>
                <a:moveTo>
                  <a:pt x="2453" y="4446"/>
                </a:moveTo>
                <a:lnTo>
                  <a:pt x="2456" y="4443"/>
                </a:lnTo>
                <a:lnTo>
                  <a:pt x="2460" y="4446"/>
                </a:lnTo>
                <a:lnTo>
                  <a:pt x="2456" y="4450"/>
                </a:lnTo>
                <a:lnTo>
                  <a:pt x="2453" y="4446"/>
                </a:lnTo>
                <a:close/>
                <a:moveTo>
                  <a:pt x="2465" y="4451"/>
                </a:moveTo>
                <a:lnTo>
                  <a:pt x="2474" y="4460"/>
                </a:lnTo>
                <a:lnTo>
                  <a:pt x="2474" y="4467"/>
                </a:lnTo>
                <a:lnTo>
                  <a:pt x="2462" y="4456"/>
                </a:lnTo>
                <a:lnTo>
                  <a:pt x="2465" y="4451"/>
                </a:lnTo>
                <a:close/>
                <a:moveTo>
                  <a:pt x="2480" y="4467"/>
                </a:moveTo>
                <a:lnTo>
                  <a:pt x="2483" y="4470"/>
                </a:lnTo>
                <a:lnTo>
                  <a:pt x="2480" y="4471"/>
                </a:lnTo>
                <a:lnTo>
                  <a:pt x="2480" y="4467"/>
                </a:lnTo>
                <a:close/>
                <a:moveTo>
                  <a:pt x="2480" y="4457"/>
                </a:moveTo>
                <a:lnTo>
                  <a:pt x="2480" y="4436"/>
                </a:lnTo>
                <a:lnTo>
                  <a:pt x="2487" y="4429"/>
                </a:lnTo>
                <a:lnTo>
                  <a:pt x="2491" y="4433"/>
                </a:lnTo>
                <a:lnTo>
                  <a:pt x="2491" y="4460"/>
                </a:lnTo>
                <a:lnTo>
                  <a:pt x="2487" y="4464"/>
                </a:lnTo>
                <a:lnTo>
                  <a:pt x="2480" y="4457"/>
                </a:lnTo>
                <a:close/>
                <a:moveTo>
                  <a:pt x="2498" y="4464"/>
                </a:moveTo>
                <a:lnTo>
                  <a:pt x="2511" y="4451"/>
                </a:lnTo>
                <a:lnTo>
                  <a:pt x="2514" y="4456"/>
                </a:lnTo>
                <a:lnTo>
                  <a:pt x="2498" y="4471"/>
                </a:lnTo>
                <a:lnTo>
                  <a:pt x="2498" y="4464"/>
                </a:lnTo>
                <a:close/>
                <a:moveTo>
                  <a:pt x="2515" y="4446"/>
                </a:moveTo>
                <a:lnTo>
                  <a:pt x="2519" y="4443"/>
                </a:lnTo>
                <a:lnTo>
                  <a:pt x="2522" y="4446"/>
                </a:lnTo>
                <a:lnTo>
                  <a:pt x="2519" y="4450"/>
                </a:lnTo>
                <a:lnTo>
                  <a:pt x="2515" y="4446"/>
                </a:lnTo>
                <a:close/>
                <a:moveTo>
                  <a:pt x="2527" y="4451"/>
                </a:moveTo>
                <a:lnTo>
                  <a:pt x="2536" y="4460"/>
                </a:lnTo>
                <a:lnTo>
                  <a:pt x="2536" y="4467"/>
                </a:lnTo>
                <a:lnTo>
                  <a:pt x="2523" y="4456"/>
                </a:lnTo>
                <a:lnTo>
                  <a:pt x="2527" y="4451"/>
                </a:lnTo>
                <a:close/>
                <a:moveTo>
                  <a:pt x="2543" y="4467"/>
                </a:moveTo>
                <a:lnTo>
                  <a:pt x="2544" y="4470"/>
                </a:lnTo>
                <a:lnTo>
                  <a:pt x="2543" y="4471"/>
                </a:lnTo>
                <a:lnTo>
                  <a:pt x="2543" y="4467"/>
                </a:lnTo>
                <a:close/>
                <a:moveTo>
                  <a:pt x="2543" y="4457"/>
                </a:moveTo>
                <a:lnTo>
                  <a:pt x="2543" y="4436"/>
                </a:lnTo>
                <a:lnTo>
                  <a:pt x="2550" y="4429"/>
                </a:lnTo>
                <a:lnTo>
                  <a:pt x="2553" y="4433"/>
                </a:lnTo>
                <a:lnTo>
                  <a:pt x="2553" y="4460"/>
                </a:lnTo>
                <a:lnTo>
                  <a:pt x="2550" y="4464"/>
                </a:lnTo>
                <a:lnTo>
                  <a:pt x="2543" y="4457"/>
                </a:lnTo>
                <a:close/>
                <a:moveTo>
                  <a:pt x="2560" y="4464"/>
                </a:moveTo>
                <a:lnTo>
                  <a:pt x="2572" y="4451"/>
                </a:lnTo>
                <a:lnTo>
                  <a:pt x="2575" y="4456"/>
                </a:lnTo>
                <a:lnTo>
                  <a:pt x="2560" y="4471"/>
                </a:lnTo>
                <a:lnTo>
                  <a:pt x="2560" y="4464"/>
                </a:lnTo>
                <a:close/>
                <a:moveTo>
                  <a:pt x="2578" y="4446"/>
                </a:moveTo>
                <a:lnTo>
                  <a:pt x="2581" y="4443"/>
                </a:lnTo>
                <a:lnTo>
                  <a:pt x="2585" y="4446"/>
                </a:lnTo>
                <a:lnTo>
                  <a:pt x="2581" y="4450"/>
                </a:lnTo>
                <a:lnTo>
                  <a:pt x="2578" y="4446"/>
                </a:lnTo>
                <a:close/>
                <a:moveTo>
                  <a:pt x="2589" y="4451"/>
                </a:moveTo>
                <a:lnTo>
                  <a:pt x="2597" y="4460"/>
                </a:lnTo>
                <a:lnTo>
                  <a:pt x="2597" y="4467"/>
                </a:lnTo>
                <a:lnTo>
                  <a:pt x="2586" y="4455"/>
                </a:lnTo>
                <a:lnTo>
                  <a:pt x="2589" y="4451"/>
                </a:lnTo>
                <a:close/>
                <a:moveTo>
                  <a:pt x="2606" y="4467"/>
                </a:moveTo>
                <a:lnTo>
                  <a:pt x="2607" y="4470"/>
                </a:lnTo>
                <a:lnTo>
                  <a:pt x="2606" y="4471"/>
                </a:lnTo>
                <a:lnTo>
                  <a:pt x="2606" y="4467"/>
                </a:lnTo>
                <a:close/>
                <a:moveTo>
                  <a:pt x="2606" y="4457"/>
                </a:moveTo>
                <a:lnTo>
                  <a:pt x="2606" y="4436"/>
                </a:lnTo>
                <a:lnTo>
                  <a:pt x="2611" y="4429"/>
                </a:lnTo>
                <a:lnTo>
                  <a:pt x="2615" y="4433"/>
                </a:lnTo>
                <a:lnTo>
                  <a:pt x="2615" y="4460"/>
                </a:lnTo>
                <a:lnTo>
                  <a:pt x="2611" y="4464"/>
                </a:lnTo>
                <a:lnTo>
                  <a:pt x="2606" y="4457"/>
                </a:lnTo>
                <a:close/>
                <a:moveTo>
                  <a:pt x="2622" y="4464"/>
                </a:moveTo>
                <a:lnTo>
                  <a:pt x="2635" y="4451"/>
                </a:lnTo>
                <a:lnTo>
                  <a:pt x="2638" y="4456"/>
                </a:lnTo>
                <a:lnTo>
                  <a:pt x="2622" y="4471"/>
                </a:lnTo>
                <a:lnTo>
                  <a:pt x="2622" y="4464"/>
                </a:lnTo>
                <a:close/>
                <a:moveTo>
                  <a:pt x="2639" y="4446"/>
                </a:moveTo>
                <a:lnTo>
                  <a:pt x="2643" y="4443"/>
                </a:lnTo>
                <a:lnTo>
                  <a:pt x="2646" y="4446"/>
                </a:lnTo>
                <a:lnTo>
                  <a:pt x="2643" y="4450"/>
                </a:lnTo>
                <a:lnTo>
                  <a:pt x="2639" y="4446"/>
                </a:lnTo>
                <a:close/>
                <a:moveTo>
                  <a:pt x="2657" y="4446"/>
                </a:moveTo>
                <a:lnTo>
                  <a:pt x="2660" y="4443"/>
                </a:lnTo>
                <a:lnTo>
                  <a:pt x="2660" y="4450"/>
                </a:lnTo>
                <a:lnTo>
                  <a:pt x="2657" y="4446"/>
                </a:lnTo>
                <a:close/>
                <a:moveTo>
                  <a:pt x="2652" y="4442"/>
                </a:moveTo>
                <a:lnTo>
                  <a:pt x="2648" y="4438"/>
                </a:lnTo>
                <a:lnTo>
                  <a:pt x="2660" y="4426"/>
                </a:lnTo>
                <a:lnTo>
                  <a:pt x="2660" y="4433"/>
                </a:lnTo>
                <a:lnTo>
                  <a:pt x="2652" y="4442"/>
                </a:lnTo>
                <a:close/>
                <a:moveTo>
                  <a:pt x="2667" y="4422"/>
                </a:moveTo>
                <a:lnTo>
                  <a:pt x="2669" y="4424"/>
                </a:lnTo>
                <a:lnTo>
                  <a:pt x="2667" y="4426"/>
                </a:lnTo>
                <a:lnTo>
                  <a:pt x="2667" y="4422"/>
                </a:lnTo>
                <a:close/>
                <a:moveTo>
                  <a:pt x="2106" y="4422"/>
                </a:moveTo>
                <a:lnTo>
                  <a:pt x="2109" y="4424"/>
                </a:lnTo>
                <a:lnTo>
                  <a:pt x="2106" y="4427"/>
                </a:lnTo>
                <a:lnTo>
                  <a:pt x="2106" y="4422"/>
                </a:lnTo>
                <a:close/>
                <a:moveTo>
                  <a:pt x="2125" y="4422"/>
                </a:moveTo>
                <a:lnTo>
                  <a:pt x="2140" y="4437"/>
                </a:lnTo>
                <a:lnTo>
                  <a:pt x="2136" y="4442"/>
                </a:lnTo>
                <a:lnTo>
                  <a:pt x="2125" y="4430"/>
                </a:lnTo>
                <a:lnTo>
                  <a:pt x="2125" y="4422"/>
                </a:lnTo>
                <a:close/>
                <a:moveTo>
                  <a:pt x="2131" y="4446"/>
                </a:moveTo>
                <a:lnTo>
                  <a:pt x="2125" y="4452"/>
                </a:lnTo>
                <a:lnTo>
                  <a:pt x="2125" y="4441"/>
                </a:lnTo>
                <a:lnTo>
                  <a:pt x="2131" y="4446"/>
                </a:lnTo>
                <a:close/>
                <a:moveTo>
                  <a:pt x="2136" y="4451"/>
                </a:moveTo>
                <a:lnTo>
                  <a:pt x="2140" y="4456"/>
                </a:lnTo>
                <a:lnTo>
                  <a:pt x="2125" y="4471"/>
                </a:lnTo>
                <a:lnTo>
                  <a:pt x="2125" y="4463"/>
                </a:lnTo>
                <a:lnTo>
                  <a:pt x="2136" y="4451"/>
                </a:lnTo>
                <a:close/>
                <a:moveTo>
                  <a:pt x="2116" y="4474"/>
                </a:moveTo>
                <a:lnTo>
                  <a:pt x="2113" y="4474"/>
                </a:lnTo>
                <a:lnTo>
                  <a:pt x="2114" y="4473"/>
                </a:lnTo>
                <a:lnTo>
                  <a:pt x="2116" y="4474"/>
                </a:lnTo>
                <a:close/>
                <a:moveTo>
                  <a:pt x="2144" y="4460"/>
                </a:moveTo>
                <a:lnTo>
                  <a:pt x="2158" y="4474"/>
                </a:lnTo>
                <a:lnTo>
                  <a:pt x="2132" y="4474"/>
                </a:lnTo>
                <a:lnTo>
                  <a:pt x="2144" y="4460"/>
                </a:lnTo>
                <a:close/>
                <a:moveTo>
                  <a:pt x="2177" y="4474"/>
                </a:moveTo>
                <a:lnTo>
                  <a:pt x="2177" y="4474"/>
                </a:lnTo>
                <a:lnTo>
                  <a:pt x="2176" y="4474"/>
                </a:lnTo>
                <a:lnTo>
                  <a:pt x="2177" y="4474"/>
                </a:lnTo>
                <a:close/>
                <a:moveTo>
                  <a:pt x="2208" y="4460"/>
                </a:moveTo>
                <a:lnTo>
                  <a:pt x="2222" y="4474"/>
                </a:lnTo>
                <a:lnTo>
                  <a:pt x="2193" y="4474"/>
                </a:lnTo>
                <a:lnTo>
                  <a:pt x="2208" y="4460"/>
                </a:lnTo>
                <a:close/>
                <a:moveTo>
                  <a:pt x="2238" y="4474"/>
                </a:moveTo>
                <a:lnTo>
                  <a:pt x="2239" y="4474"/>
                </a:lnTo>
                <a:lnTo>
                  <a:pt x="2238" y="4474"/>
                </a:lnTo>
                <a:lnTo>
                  <a:pt x="2238" y="4474"/>
                </a:lnTo>
                <a:close/>
                <a:moveTo>
                  <a:pt x="2270" y="4460"/>
                </a:moveTo>
                <a:lnTo>
                  <a:pt x="2285" y="4474"/>
                </a:lnTo>
                <a:lnTo>
                  <a:pt x="2256" y="4474"/>
                </a:lnTo>
                <a:lnTo>
                  <a:pt x="2270" y="4460"/>
                </a:lnTo>
                <a:close/>
                <a:moveTo>
                  <a:pt x="2301" y="4474"/>
                </a:moveTo>
                <a:lnTo>
                  <a:pt x="2302" y="4474"/>
                </a:lnTo>
                <a:lnTo>
                  <a:pt x="2301" y="4474"/>
                </a:lnTo>
                <a:lnTo>
                  <a:pt x="2301" y="4474"/>
                </a:lnTo>
                <a:close/>
                <a:moveTo>
                  <a:pt x="2332" y="4460"/>
                </a:moveTo>
                <a:lnTo>
                  <a:pt x="2346" y="4474"/>
                </a:lnTo>
                <a:lnTo>
                  <a:pt x="2318" y="4474"/>
                </a:lnTo>
                <a:lnTo>
                  <a:pt x="2332" y="4460"/>
                </a:lnTo>
                <a:close/>
                <a:moveTo>
                  <a:pt x="2363" y="4474"/>
                </a:moveTo>
                <a:lnTo>
                  <a:pt x="2363" y="4474"/>
                </a:lnTo>
                <a:lnTo>
                  <a:pt x="2362" y="4474"/>
                </a:lnTo>
                <a:lnTo>
                  <a:pt x="2363" y="4474"/>
                </a:lnTo>
                <a:close/>
                <a:moveTo>
                  <a:pt x="2395" y="4460"/>
                </a:moveTo>
                <a:lnTo>
                  <a:pt x="2409" y="4474"/>
                </a:lnTo>
                <a:lnTo>
                  <a:pt x="2380" y="4474"/>
                </a:lnTo>
                <a:lnTo>
                  <a:pt x="2395" y="4460"/>
                </a:lnTo>
                <a:close/>
                <a:moveTo>
                  <a:pt x="2425" y="4474"/>
                </a:moveTo>
                <a:lnTo>
                  <a:pt x="2426" y="4474"/>
                </a:lnTo>
                <a:lnTo>
                  <a:pt x="2425" y="4474"/>
                </a:lnTo>
                <a:lnTo>
                  <a:pt x="2425" y="4474"/>
                </a:lnTo>
                <a:close/>
                <a:moveTo>
                  <a:pt x="2456" y="4460"/>
                </a:moveTo>
                <a:lnTo>
                  <a:pt x="2471" y="4474"/>
                </a:lnTo>
                <a:lnTo>
                  <a:pt x="2442" y="4474"/>
                </a:lnTo>
                <a:lnTo>
                  <a:pt x="2456" y="4460"/>
                </a:lnTo>
                <a:close/>
                <a:moveTo>
                  <a:pt x="2487" y="4474"/>
                </a:moveTo>
                <a:lnTo>
                  <a:pt x="2489" y="4474"/>
                </a:lnTo>
                <a:lnTo>
                  <a:pt x="2487" y="4474"/>
                </a:lnTo>
                <a:lnTo>
                  <a:pt x="2487" y="4474"/>
                </a:lnTo>
                <a:close/>
                <a:moveTo>
                  <a:pt x="2519" y="4460"/>
                </a:moveTo>
                <a:lnTo>
                  <a:pt x="2533" y="4474"/>
                </a:lnTo>
                <a:lnTo>
                  <a:pt x="2505" y="4474"/>
                </a:lnTo>
                <a:lnTo>
                  <a:pt x="2519" y="4460"/>
                </a:lnTo>
                <a:close/>
                <a:moveTo>
                  <a:pt x="2550" y="4474"/>
                </a:moveTo>
                <a:lnTo>
                  <a:pt x="2550" y="4474"/>
                </a:lnTo>
                <a:lnTo>
                  <a:pt x="2549" y="4474"/>
                </a:lnTo>
                <a:lnTo>
                  <a:pt x="2550" y="4474"/>
                </a:lnTo>
                <a:close/>
                <a:moveTo>
                  <a:pt x="2581" y="4460"/>
                </a:moveTo>
                <a:lnTo>
                  <a:pt x="2595" y="4474"/>
                </a:lnTo>
                <a:lnTo>
                  <a:pt x="2566" y="4474"/>
                </a:lnTo>
                <a:lnTo>
                  <a:pt x="2581" y="4460"/>
                </a:lnTo>
                <a:close/>
                <a:moveTo>
                  <a:pt x="2611" y="4474"/>
                </a:moveTo>
                <a:lnTo>
                  <a:pt x="2613" y="4474"/>
                </a:lnTo>
                <a:lnTo>
                  <a:pt x="2611" y="4474"/>
                </a:lnTo>
                <a:lnTo>
                  <a:pt x="2611" y="4474"/>
                </a:lnTo>
                <a:close/>
                <a:moveTo>
                  <a:pt x="2643" y="4460"/>
                </a:moveTo>
                <a:lnTo>
                  <a:pt x="2658" y="4474"/>
                </a:lnTo>
                <a:lnTo>
                  <a:pt x="2629" y="4474"/>
                </a:lnTo>
                <a:lnTo>
                  <a:pt x="2643" y="4460"/>
                </a:lnTo>
                <a:close/>
                <a:moveTo>
                  <a:pt x="2674" y="4474"/>
                </a:moveTo>
                <a:lnTo>
                  <a:pt x="2675" y="4474"/>
                </a:lnTo>
                <a:lnTo>
                  <a:pt x="2674" y="4474"/>
                </a:lnTo>
                <a:lnTo>
                  <a:pt x="2674" y="4474"/>
                </a:lnTo>
                <a:close/>
                <a:moveTo>
                  <a:pt x="2674" y="4464"/>
                </a:moveTo>
                <a:lnTo>
                  <a:pt x="2667" y="4457"/>
                </a:lnTo>
                <a:lnTo>
                  <a:pt x="2667" y="4436"/>
                </a:lnTo>
                <a:lnTo>
                  <a:pt x="2674" y="4429"/>
                </a:lnTo>
                <a:lnTo>
                  <a:pt x="2677" y="4433"/>
                </a:lnTo>
                <a:lnTo>
                  <a:pt x="2677" y="4460"/>
                </a:lnTo>
                <a:lnTo>
                  <a:pt x="2674" y="4464"/>
                </a:lnTo>
                <a:close/>
                <a:moveTo>
                  <a:pt x="2684" y="4440"/>
                </a:moveTo>
                <a:lnTo>
                  <a:pt x="2691" y="4446"/>
                </a:lnTo>
                <a:lnTo>
                  <a:pt x="2684" y="4453"/>
                </a:lnTo>
                <a:lnTo>
                  <a:pt x="2684" y="4440"/>
                </a:lnTo>
                <a:close/>
                <a:moveTo>
                  <a:pt x="2684" y="4429"/>
                </a:moveTo>
                <a:lnTo>
                  <a:pt x="2684" y="4420"/>
                </a:lnTo>
                <a:lnTo>
                  <a:pt x="2718" y="4420"/>
                </a:lnTo>
                <a:lnTo>
                  <a:pt x="2697" y="4442"/>
                </a:lnTo>
                <a:lnTo>
                  <a:pt x="2684" y="4429"/>
                </a:lnTo>
                <a:close/>
                <a:moveTo>
                  <a:pt x="2723" y="4426"/>
                </a:moveTo>
                <a:lnTo>
                  <a:pt x="2723" y="4467"/>
                </a:lnTo>
                <a:lnTo>
                  <a:pt x="2702" y="4446"/>
                </a:lnTo>
                <a:lnTo>
                  <a:pt x="2723" y="4426"/>
                </a:lnTo>
                <a:close/>
                <a:moveTo>
                  <a:pt x="2730" y="4422"/>
                </a:moveTo>
                <a:lnTo>
                  <a:pt x="2754" y="4446"/>
                </a:lnTo>
                <a:lnTo>
                  <a:pt x="2730" y="4471"/>
                </a:lnTo>
                <a:lnTo>
                  <a:pt x="2730" y="4422"/>
                </a:lnTo>
                <a:close/>
                <a:moveTo>
                  <a:pt x="2738" y="4420"/>
                </a:moveTo>
                <a:lnTo>
                  <a:pt x="2781" y="4420"/>
                </a:lnTo>
                <a:lnTo>
                  <a:pt x="2759" y="4442"/>
                </a:lnTo>
                <a:lnTo>
                  <a:pt x="2738" y="4420"/>
                </a:lnTo>
                <a:close/>
                <a:moveTo>
                  <a:pt x="2784" y="4426"/>
                </a:moveTo>
                <a:lnTo>
                  <a:pt x="2784" y="4467"/>
                </a:lnTo>
                <a:lnTo>
                  <a:pt x="2764" y="4446"/>
                </a:lnTo>
                <a:lnTo>
                  <a:pt x="2784" y="4426"/>
                </a:lnTo>
                <a:close/>
                <a:moveTo>
                  <a:pt x="2792" y="4422"/>
                </a:moveTo>
                <a:lnTo>
                  <a:pt x="2816" y="4446"/>
                </a:lnTo>
                <a:lnTo>
                  <a:pt x="2792" y="4471"/>
                </a:lnTo>
                <a:lnTo>
                  <a:pt x="2792" y="4422"/>
                </a:lnTo>
                <a:close/>
                <a:moveTo>
                  <a:pt x="2799" y="4420"/>
                </a:moveTo>
                <a:lnTo>
                  <a:pt x="2842" y="4420"/>
                </a:lnTo>
                <a:lnTo>
                  <a:pt x="2821" y="4442"/>
                </a:lnTo>
                <a:lnTo>
                  <a:pt x="2799" y="4420"/>
                </a:lnTo>
                <a:close/>
                <a:moveTo>
                  <a:pt x="2847" y="4426"/>
                </a:moveTo>
                <a:lnTo>
                  <a:pt x="2847" y="4467"/>
                </a:lnTo>
                <a:lnTo>
                  <a:pt x="2826" y="4446"/>
                </a:lnTo>
                <a:lnTo>
                  <a:pt x="2847" y="4426"/>
                </a:lnTo>
                <a:close/>
                <a:moveTo>
                  <a:pt x="2854" y="4422"/>
                </a:moveTo>
                <a:lnTo>
                  <a:pt x="2878" y="4446"/>
                </a:lnTo>
                <a:lnTo>
                  <a:pt x="2854" y="4471"/>
                </a:lnTo>
                <a:lnTo>
                  <a:pt x="2854" y="4422"/>
                </a:lnTo>
                <a:close/>
                <a:moveTo>
                  <a:pt x="2122" y="4391"/>
                </a:moveTo>
                <a:lnTo>
                  <a:pt x="2116" y="4384"/>
                </a:lnTo>
                <a:lnTo>
                  <a:pt x="2122" y="4376"/>
                </a:lnTo>
                <a:lnTo>
                  <a:pt x="2122" y="4391"/>
                </a:lnTo>
                <a:close/>
                <a:moveTo>
                  <a:pt x="2100" y="4369"/>
                </a:moveTo>
                <a:lnTo>
                  <a:pt x="2112" y="4357"/>
                </a:lnTo>
                <a:lnTo>
                  <a:pt x="2122" y="4368"/>
                </a:lnTo>
                <a:lnTo>
                  <a:pt x="2111" y="4379"/>
                </a:lnTo>
                <a:lnTo>
                  <a:pt x="2100" y="4369"/>
                </a:lnTo>
                <a:close/>
                <a:moveTo>
                  <a:pt x="2105" y="4384"/>
                </a:moveTo>
                <a:lnTo>
                  <a:pt x="2098" y="4391"/>
                </a:lnTo>
                <a:lnTo>
                  <a:pt x="2098" y="4376"/>
                </a:lnTo>
                <a:lnTo>
                  <a:pt x="2105" y="4384"/>
                </a:lnTo>
                <a:close/>
                <a:moveTo>
                  <a:pt x="2131" y="4346"/>
                </a:moveTo>
                <a:lnTo>
                  <a:pt x="2138" y="4353"/>
                </a:lnTo>
                <a:lnTo>
                  <a:pt x="2131" y="4360"/>
                </a:lnTo>
                <a:lnTo>
                  <a:pt x="2131" y="4346"/>
                </a:lnTo>
                <a:close/>
                <a:moveTo>
                  <a:pt x="2142" y="4357"/>
                </a:moveTo>
                <a:lnTo>
                  <a:pt x="2153" y="4368"/>
                </a:lnTo>
                <a:lnTo>
                  <a:pt x="2153" y="4370"/>
                </a:lnTo>
                <a:lnTo>
                  <a:pt x="2144" y="4379"/>
                </a:lnTo>
                <a:lnTo>
                  <a:pt x="2132" y="4368"/>
                </a:lnTo>
                <a:lnTo>
                  <a:pt x="2142" y="4357"/>
                </a:lnTo>
                <a:close/>
                <a:moveTo>
                  <a:pt x="2651" y="4389"/>
                </a:moveTo>
                <a:lnTo>
                  <a:pt x="2646" y="4384"/>
                </a:lnTo>
                <a:lnTo>
                  <a:pt x="2651" y="4380"/>
                </a:lnTo>
                <a:lnTo>
                  <a:pt x="2651" y="4389"/>
                </a:lnTo>
                <a:close/>
                <a:moveTo>
                  <a:pt x="2588" y="4389"/>
                </a:moveTo>
                <a:lnTo>
                  <a:pt x="2585" y="4384"/>
                </a:lnTo>
                <a:lnTo>
                  <a:pt x="2588" y="4380"/>
                </a:lnTo>
                <a:lnTo>
                  <a:pt x="2588" y="4389"/>
                </a:lnTo>
                <a:close/>
                <a:moveTo>
                  <a:pt x="2526" y="4389"/>
                </a:moveTo>
                <a:lnTo>
                  <a:pt x="2522" y="4384"/>
                </a:lnTo>
                <a:lnTo>
                  <a:pt x="2526" y="4380"/>
                </a:lnTo>
                <a:lnTo>
                  <a:pt x="2526" y="4389"/>
                </a:lnTo>
                <a:close/>
                <a:moveTo>
                  <a:pt x="2464" y="4389"/>
                </a:moveTo>
                <a:lnTo>
                  <a:pt x="2460" y="4384"/>
                </a:lnTo>
                <a:lnTo>
                  <a:pt x="2464" y="4380"/>
                </a:lnTo>
                <a:lnTo>
                  <a:pt x="2464" y="4389"/>
                </a:lnTo>
                <a:close/>
                <a:moveTo>
                  <a:pt x="2402" y="4389"/>
                </a:moveTo>
                <a:lnTo>
                  <a:pt x="2398" y="4384"/>
                </a:lnTo>
                <a:lnTo>
                  <a:pt x="2402" y="4380"/>
                </a:lnTo>
                <a:lnTo>
                  <a:pt x="2402" y="4389"/>
                </a:lnTo>
                <a:close/>
                <a:moveTo>
                  <a:pt x="2339" y="4389"/>
                </a:moveTo>
                <a:lnTo>
                  <a:pt x="2336" y="4384"/>
                </a:lnTo>
                <a:lnTo>
                  <a:pt x="2339" y="4380"/>
                </a:lnTo>
                <a:lnTo>
                  <a:pt x="2339" y="4389"/>
                </a:lnTo>
                <a:close/>
                <a:moveTo>
                  <a:pt x="2278" y="4389"/>
                </a:moveTo>
                <a:lnTo>
                  <a:pt x="2273" y="4384"/>
                </a:lnTo>
                <a:lnTo>
                  <a:pt x="2278" y="4380"/>
                </a:lnTo>
                <a:lnTo>
                  <a:pt x="2278" y="4389"/>
                </a:lnTo>
                <a:close/>
                <a:moveTo>
                  <a:pt x="2215" y="4389"/>
                </a:moveTo>
                <a:lnTo>
                  <a:pt x="2212" y="4384"/>
                </a:lnTo>
                <a:lnTo>
                  <a:pt x="2215" y="4380"/>
                </a:lnTo>
                <a:lnTo>
                  <a:pt x="2215" y="4389"/>
                </a:lnTo>
                <a:close/>
                <a:moveTo>
                  <a:pt x="2161" y="4375"/>
                </a:moveTo>
                <a:lnTo>
                  <a:pt x="2169" y="4383"/>
                </a:lnTo>
                <a:lnTo>
                  <a:pt x="2161" y="4391"/>
                </a:lnTo>
                <a:lnTo>
                  <a:pt x="2161" y="4375"/>
                </a:lnTo>
                <a:close/>
                <a:moveTo>
                  <a:pt x="2164" y="4369"/>
                </a:moveTo>
                <a:lnTo>
                  <a:pt x="2176" y="4358"/>
                </a:lnTo>
                <a:lnTo>
                  <a:pt x="2184" y="4368"/>
                </a:lnTo>
                <a:lnTo>
                  <a:pt x="2173" y="4378"/>
                </a:lnTo>
                <a:lnTo>
                  <a:pt x="2164" y="4369"/>
                </a:lnTo>
                <a:close/>
                <a:moveTo>
                  <a:pt x="2621" y="4358"/>
                </a:moveTo>
                <a:lnTo>
                  <a:pt x="2616" y="4354"/>
                </a:lnTo>
                <a:lnTo>
                  <a:pt x="2621" y="4348"/>
                </a:lnTo>
                <a:lnTo>
                  <a:pt x="2621" y="4358"/>
                </a:lnTo>
                <a:close/>
                <a:moveTo>
                  <a:pt x="2628" y="4346"/>
                </a:moveTo>
                <a:lnTo>
                  <a:pt x="2635" y="4353"/>
                </a:lnTo>
                <a:lnTo>
                  <a:pt x="2628" y="4360"/>
                </a:lnTo>
                <a:lnTo>
                  <a:pt x="2628" y="4346"/>
                </a:lnTo>
                <a:close/>
                <a:moveTo>
                  <a:pt x="2610" y="4348"/>
                </a:moveTo>
                <a:lnTo>
                  <a:pt x="2606" y="4342"/>
                </a:lnTo>
                <a:lnTo>
                  <a:pt x="2616" y="4342"/>
                </a:lnTo>
                <a:lnTo>
                  <a:pt x="2610" y="4348"/>
                </a:lnTo>
                <a:close/>
                <a:moveTo>
                  <a:pt x="2606" y="4354"/>
                </a:moveTo>
                <a:lnTo>
                  <a:pt x="2595" y="4363"/>
                </a:lnTo>
                <a:lnTo>
                  <a:pt x="2595" y="4343"/>
                </a:lnTo>
                <a:lnTo>
                  <a:pt x="2606" y="4354"/>
                </a:lnTo>
                <a:close/>
                <a:moveTo>
                  <a:pt x="2588" y="4358"/>
                </a:moveTo>
                <a:lnTo>
                  <a:pt x="2582" y="4353"/>
                </a:lnTo>
                <a:lnTo>
                  <a:pt x="2588" y="4347"/>
                </a:lnTo>
                <a:lnTo>
                  <a:pt x="2588" y="4358"/>
                </a:lnTo>
                <a:close/>
                <a:moveTo>
                  <a:pt x="2578" y="4347"/>
                </a:moveTo>
                <a:lnTo>
                  <a:pt x="2573" y="4342"/>
                </a:lnTo>
                <a:lnTo>
                  <a:pt x="2582" y="4342"/>
                </a:lnTo>
                <a:lnTo>
                  <a:pt x="2578" y="4347"/>
                </a:lnTo>
                <a:close/>
                <a:moveTo>
                  <a:pt x="2558" y="4358"/>
                </a:moveTo>
                <a:lnTo>
                  <a:pt x="2553" y="4354"/>
                </a:lnTo>
                <a:lnTo>
                  <a:pt x="2558" y="4348"/>
                </a:lnTo>
                <a:lnTo>
                  <a:pt x="2558" y="4358"/>
                </a:lnTo>
                <a:close/>
                <a:moveTo>
                  <a:pt x="2565" y="4345"/>
                </a:moveTo>
                <a:lnTo>
                  <a:pt x="2572" y="4353"/>
                </a:lnTo>
                <a:lnTo>
                  <a:pt x="2565" y="4360"/>
                </a:lnTo>
                <a:lnTo>
                  <a:pt x="2565" y="4345"/>
                </a:lnTo>
                <a:close/>
                <a:moveTo>
                  <a:pt x="2549" y="4348"/>
                </a:moveTo>
                <a:lnTo>
                  <a:pt x="2543" y="4342"/>
                </a:lnTo>
                <a:lnTo>
                  <a:pt x="2553" y="4342"/>
                </a:lnTo>
                <a:lnTo>
                  <a:pt x="2549" y="4348"/>
                </a:lnTo>
                <a:close/>
                <a:moveTo>
                  <a:pt x="2543" y="4354"/>
                </a:moveTo>
                <a:lnTo>
                  <a:pt x="2533" y="4363"/>
                </a:lnTo>
                <a:lnTo>
                  <a:pt x="2533" y="4343"/>
                </a:lnTo>
                <a:lnTo>
                  <a:pt x="2543" y="4354"/>
                </a:lnTo>
                <a:close/>
                <a:moveTo>
                  <a:pt x="2526" y="4358"/>
                </a:moveTo>
                <a:lnTo>
                  <a:pt x="2520" y="4353"/>
                </a:lnTo>
                <a:lnTo>
                  <a:pt x="2526" y="4347"/>
                </a:lnTo>
                <a:lnTo>
                  <a:pt x="2526" y="4358"/>
                </a:lnTo>
                <a:close/>
                <a:moveTo>
                  <a:pt x="2515" y="4347"/>
                </a:moveTo>
                <a:lnTo>
                  <a:pt x="2511" y="4342"/>
                </a:lnTo>
                <a:lnTo>
                  <a:pt x="2520" y="4342"/>
                </a:lnTo>
                <a:lnTo>
                  <a:pt x="2515" y="4347"/>
                </a:lnTo>
                <a:close/>
                <a:moveTo>
                  <a:pt x="2496" y="4358"/>
                </a:moveTo>
                <a:lnTo>
                  <a:pt x="2491" y="4354"/>
                </a:lnTo>
                <a:lnTo>
                  <a:pt x="2496" y="4348"/>
                </a:lnTo>
                <a:lnTo>
                  <a:pt x="2496" y="4358"/>
                </a:lnTo>
                <a:close/>
                <a:moveTo>
                  <a:pt x="2504" y="4345"/>
                </a:moveTo>
                <a:lnTo>
                  <a:pt x="2511" y="4353"/>
                </a:lnTo>
                <a:lnTo>
                  <a:pt x="2504" y="4360"/>
                </a:lnTo>
                <a:lnTo>
                  <a:pt x="2504" y="4345"/>
                </a:lnTo>
                <a:close/>
                <a:moveTo>
                  <a:pt x="2486" y="4348"/>
                </a:moveTo>
                <a:lnTo>
                  <a:pt x="2480" y="4342"/>
                </a:lnTo>
                <a:lnTo>
                  <a:pt x="2492" y="4342"/>
                </a:lnTo>
                <a:lnTo>
                  <a:pt x="2486" y="4348"/>
                </a:lnTo>
                <a:close/>
                <a:moveTo>
                  <a:pt x="2482" y="4354"/>
                </a:moveTo>
                <a:lnTo>
                  <a:pt x="2471" y="4363"/>
                </a:lnTo>
                <a:lnTo>
                  <a:pt x="2471" y="4343"/>
                </a:lnTo>
                <a:lnTo>
                  <a:pt x="2482" y="4354"/>
                </a:lnTo>
                <a:close/>
                <a:moveTo>
                  <a:pt x="2464" y="4358"/>
                </a:moveTo>
                <a:lnTo>
                  <a:pt x="2458" y="4353"/>
                </a:lnTo>
                <a:lnTo>
                  <a:pt x="2464" y="4347"/>
                </a:lnTo>
                <a:lnTo>
                  <a:pt x="2464" y="4358"/>
                </a:lnTo>
                <a:close/>
                <a:moveTo>
                  <a:pt x="2453" y="4347"/>
                </a:moveTo>
                <a:lnTo>
                  <a:pt x="2448" y="4342"/>
                </a:lnTo>
                <a:lnTo>
                  <a:pt x="2457" y="4342"/>
                </a:lnTo>
                <a:lnTo>
                  <a:pt x="2453" y="4347"/>
                </a:lnTo>
                <a:close/>
                <a:moveTo>
                  <a:pt x="2434" y="4358"/>
                </a:moveTo>
                <a:lnTo>
                  <a:pt x="2429" y="4354"/>
                </a:lnTo>
                <a:lnTo>
                  <a:pt x="2434" y="4348"/>
                </a:lnTo>
                <a:lnTo>
                  <a:pt x="2434" y="4358"/>
                </a:lnTo>
                <a:close/>
                <a:moveTo>
                  <a:pt x="2441" y="4345"/>
                </a:moveTo>
                <a:lnTo>
                  <a:pt x="2448" y="4353"/>
                </a:lnTo>
                <a:lnTo>
                  <a:pt x="2441" y="4360"/>
                </a:lnTo>
                <a:lnTo>
                  <a:pt x="2441" y="4345"/>
                </a:lnTo>
                <a:close/>
                <a:moveTo>
                  <a:pt x="2424" y="4348"/>
                </a:moveTo>
                <a:lnTo>
                  <a:pt x="2419" y="4342"/>
                </a:lnTo>
                <a:lnTo>
                  <a:pt x="2429" y="4342"/>
                </a:lnTo>
                <a:lnTo>
                  <a:pt x="2424" y="4348"/>
                </a:lnTo>
                <a:close/>
                <a:moveTo>
                  <a:pt x="2419" y="4354"/>
                </a:moveTo>
                <a:lnTo>
                  <a:pt x="2409" y="4363"/>
                </a:lnTo>
                <a:lnTo>
                  <a:pt x="2409" y="4343"/>
                </a:lnTo>
                <a:lnTo>
                  <a:pt x="2419" y="4354"/>
                </a:lnTo>
                <a:close/>
                <a:moveTo>
                  <a:pt x="2402" y="4358"/>
                </a:moveTo>
                <a:lnTo>
                  <a:pt x="2396" y="4353"/>
                </a:lnTo>
                <a:lnTo>
                  <a:pt x="2402" y="4347"/>
                </a:lnTo>
                <a:lnTo>
                  <a:pt x="2402" y="4358"/>
                </a:lnTo>
                <a:close/>
                <a:moveTo>
                  <a:pt x="2391" y="4347"/>
                </a:moveTo>
                <a:lnTo>
                  <a:pt x="2387" y="4342"/>
                </a:lnTo>
                <a:lnTo>
                  <a:pt x="2396" y="4342"/>
                </a:lnTo>
                <a:lnTo>
                  <a:pt x="2391" y="4347"/>
                </a:lnTo>
                <a:close/>
                <a:moveTo>
                  <a:pt x="2372" y="4358"/>
                </a:moveTo>
                <a:lnTo>
                  <a:pt x="2367" y="4354"/>
                </a:lnTo>
                <a:lnTo>
                  <a:pt x="2372" y="4348"/>
                </a:lnTo>
                <a:lnTo>
                  <a:pt x="2372" y="4358"/>
                </a:lnTo>
                <a:close/>
                <a:moveTo>
                  <a:pt x="2379" y="4345"/>
                </a:moveTo>
                <a:lnTo>
                  <a:pt x="2385" y="4353"/>
                </a:lnTo>
                <a:lnTo>
                  <a:pt x="2379" y="4360"/>
                </a:lnTo>
                <a:lnTo>
                  <a:pt x="2379" y="4345"/>
                </a:lnTo>
                <a:close/>
                <a:moveTo>
                  <a:pt x="2362" y="4348"/>
                </a:moveTo>
                <a:lnTo>
                  <a:pt x="2356" y="4342"/>
                </a:lnTo>
                <a:lnTo>
                  <a:pt x="2367" y="4342"/>
                </a:lnTo>
                <a:lnTo>
                  <a:pt x="2362" y="4348"/>
                </a:lnTo>
                <a:close/>
                <a:moveTo>
                  <a:pt x="2356" y="4354"/>
                </a:moveTo>
                <a:lnTo>
                  <a:pt x="2346" y="4363"/>
                </a:lnTo>
                <a:lnTo>
                  <a:pt x="2346" y="4343"/>
                </a:lnTo>
                <a:lnTo>
                  <a:pt x="2356" y="4354"/>
                </a:lnTo>
                <a:close/>
                <a:moveTo>
                  <a:pt x="2339" y="4358"/>
                </a:moveTo>
                <a:lnTo>
                  <a:pt x="2333" y="4353"/>
                </a:lnTo>
                <a:lnTo>
                  <a:pt x="2339" y="4347"/>
                </a:lnTo>
                <a:lnTo>
                  <a:pt x="2339" y="4358"/>
                </a:lnTo>
                <a:close/>
                <a:moveTo>
                  <a:pt x="2329" y="4347"/>
                </a:moveTo>
                <a:lnTo>
                  <a:pt x="2324" y="4342"/>
                </a:lnTo>
                <a:lnTo>
                  <a:pt x="2333" y="4342"/>
                </a:lnTo>
                <a:lnTo>
                  <a:pt x="2329" y="4347"/>
                </a:lnTo>
                <a:close/>
                <a:moveTo>
                  <a:pt x="2309" y="4358"/>
                </a:moveTo>
                <a:lnTo>
                  <a:pt x="2304" y="4354"/>
                </a:lnTo>
                <a:lnTo>
                  <a:pt x="2309" y="4348"/>
                </a:lnTo>
                <a:lnTo>
                  <a:pt x="2309" y="4358"/>
                </a:lnTo>
                <a:close/>
                <a:moveTo>
                  <a:pt x="2317" y="4345"/>
                </a:moveTo>
                <a:lnTo>
                  <a:pt x="2324" y="4353"/>
                </a:lnTo>
                <a:lnTo>
                  <a:pt x="2317" y="4360"/>
                </a:lnTo>
                <a:lnTo>
                  <a:pt x="2317" y="4345"/>
                </a:lnTo>
                <a:close/>
                <a:moveTo>
                  <a:pt x="2300" y="4348"/>
                </a:moveTo>
                <a:lnTo>
                  <a:pt x="2294" y="4342"/>
                </a:lnTo>
                <a:lnTo>
                  <a:pt x="2306" y="4342"/>
                </a:lnTo>
                <a:lnTo>
                  <a:pt x="2300" y="4348"/>
                </a:lnTo>
                <a:close/>
                <a:moveTo>
                  <a:pt x="2295" y="4354"/>
                </a:moveTo>
                <a:lnTo>
                  <a:pt x="2285" y="4363"/>
                </a:lnTo>
                <a:lnTo>
                  <a:pt x="2285" y="4343"/>
                </a:lnTo>
                <a:lnTo>
                  <a:pt x="2295" y="4354"/>
                </a:lnTo>
                <a:close/>
                <a:moveTo>
                  <a:pt x="2278" y="4358"/>
                </a:moveTo>
                <a:lnTo>
                  <a:pt x="2272" y="4353"/>
                </a:lnTo>
                <a:lnTo>
                  <a:pt x="2278" y="4347"/>
                </a:lnTo>
                <a:lnTo>
                  <a:pt x="2278" y="4358"/>
                </a:lnTo>
                <a:close/>
                <a:moveTo>
                  <a:pt x="2266" y="4347"/>
                </a:moveTo>
                <a:lnTo>
                  <a:pt x="2261" y="4342"/>
                </a:lnTo>
                <a:lnTo>
                  <a:pt x="2271" y="4342"/>
                </a:lnTo>
                <a:lnTo>
                  <a:pt x="2266" y="4347"/>
                </a:lnTo>
                <a:close/>
                <a:moveTo>
                  <a:pt x="2248" y="4358"/>
                </a:moveTo>
                <a:lnTo>
                  <a:pt x="2243" y="4354"/>
                </a:lnTo>
                <a:lnTo>
                  <a:pt x="2248" y="4348"/>
                </a:lnTo>
                <a:lnTo>
                  <a:pt x="2248" y="4358"/>
                </a:lnTo>
                <a:close/>
                <a:moveTo>
                  <a:pt x="2255" y="4345"/>
                </a:moveTo>
                <a:lnTo>
                  <a:pt x="2261" y="4353"/>
                </a:lnTo>
                <a:lnTo>
                  <a:pt x="2255" y="4360"/>
                </a:lnTo>
                <a:lnTo>
                  <a:pt x="2255" y="4345"/>
                </a:lnTo>
                <a:close/>
                <a:moveTo>
                  <a:pt x="2237" y="4348"/>
                </a:moveTo>
                <a:lnTo>
                  <a:pt x="2233" y="4342"/>
                </a:lnTo>
                <a:lnTo>
                  <a:pt x="2243" y="4342"/>
                </a:lnTo>
                <a:lnTo>
                  <a:pt x="2237" y="4348"/>
                </a:lnTo>
                <a:close/>
                <a:moveTo>
                  <a:pt x="2233" y="4354"/>
                </a:moveTo>
                <a:lnTo>
                  <a:pt x="2222" y="4363"/>
                </a:lnTo>
                <a:lnTo>
                  <a:pt x="2222" y="4343"/>
                </a:lnTo>
                <a:lnTo>
                  <a:pt x="2233" y="4354"/>
                </a:lnTo>
                <a:close/>
                <a:moveTo>
                  <a:pt x="2215" y="4358"/>
                </a:moveTo>
                <a:lnTo>
                  <a:pt x="2209" y="4353"/>
                </a:lnTo>
                <a:lnTo>
                  <a:pt x="2215" y="4347"/>
                </a:lnTo>
                <a:lnTo>
                  <a:pt x="2215" y="4358"/>
                </a:lnTo>
                <a:close/>
                <a:moveTo>
                  <a:pt x="2205" y="4347"/>
                </a:moveTo>
                <a:lnTo>
                  <a:pt x="2200" y="4342"/>
                </a:lnTo>
                <a:lnTo>
                  <a:pt x="2209" y="4342"/>
                </a:lnTo>
                <a:lnTo>
                  <a:pt x="2205" y="4347"/>
                </a:lnTo>
                <a:close/>
                <a:moveTo>
                  <a:pt x="2192" y="4345"/>
                </a:moveTo>
                <a:lnTo>
                  <a:pt x="2199" y="4353"/>
                </a:lnTo>
                <a:lnTo>
                  <a:pt x="2192" y="4360"/>
                </a:lnTo>
                <a:lnTo>
                  <a:pt x="2192" y="4345"/>
                </a:lnTo>
                <a:close/>
                <a:moveTo>
                  <a:pt x="2185" y="4358"/>
                </a:moveTo>
                <a:lnTo>
                  <a:pt x="2180" y="4354"/>
                </a:lnTo>
                <a:lnTo>
                  <a:pt x="2185" y="4348"/>
                </a:lnTo>
                <a:lnTo>
                  <a:pt x="2185" y="4358"/>
                </a:lnTo>
                <a:close/>
                <a:moveTo>
                  <a:pt x="2185" y="4377"/>
                </a:moveTo>
                <a:lnTo>
                  <a:pt x="2185" y="4390"/>
                </a:lnTo>
                <a:lnTo>
                  <a:pt x="2178" y="4383"/>
                </a:lnTo>
                <a:lnTo>
                  <a:pt x="2185" y="4377"/>
                </a:lnTo>
                <a:close/>
                <a:moveTo>
                  <a:pt x="2194" y="4368"/>
                </a:moveTo>
                <a:lnTo>
                  <a:pt x="2205" y="4357"/>
                </a:lnTo>
                <a:lnTo>
                  <a:pt x="2215" y="4368"/>
                </a:lnTo>
                <a:lnTo>
                  <a:pt x="2215" y="4370"/>
                </a:lnTo>
                <a:lnTo>
                  <a:pt x="2206" y="4379"/>
                </a:lnTo>
                <a:lnTo>
                  <a:pt x="2194" y="4368"/>
                </a:lnTo>
                <a:close/>
                <a:moveTo>
                  <a:pt x="2201" y="4384"/>
                </a:moveTo>
                <a:lnTo>
                  <a:pt x="2192" y="4393"/>
                </a:lnTo>
                <a:lnTo>
                  <a:pt x="2192" y="4375"/>
                </a:lnTo>
                <a:lnTo>
                  <a:pt x="2201" y="4384"/>
                </a:lnTo>
                <a:close/>
                <a:moveTo>
                  <a:pt x="2222" y="4375"/>
                </a:moveTo>
                <a:lnTo>
                  <a:pt x="2230" y="4383"/>
                </a:lnTo>
                <a:lnTo>
                  <a:pt x="2222" y="4391"/>
                </a:lnTo>
                <a:lnTo>
                  <a:pt x="2222" y="4375"/>
                </a:lnTo>
                <a:close/>
                <a:moveTo>
                  <a:pt x="2227" y="4369"/>
                </a:moveTo>
                <a:lnTo>
                  <a:pt x="2237" y="4358"/>
                </a:lnTo>
                <a:lnTo>
                  <a:pt x="2246" y="4368"/>
                </a:lnTo>
                <a:lnTo>
                  <a:pt x="2236" y="4378"/>
                </a:lnTo>
                <a:lnTo>
                  <a:pt x="2227" y="4369"/>
                </a:lnTo>
                <a:close/>
                <a:moveTo>
                  <a:pt x="2248" y="4377"/>
                </a:moveTo>
                <a:lnTo>
                  <a:pt x="2248" y="4390"/>
                </a:lnTo>
                <a:lnTo>
                  <a:pt x="2241" y="4383"/>
                </a:lnTo>
                <a:lnTo>
                  <a:pt x="2248" y="4377"/>
                </a:lnTo>
                <a:close/>
                <a:moveTo>
                  <a:pt x="2257" y="4368"/>
                </a:moveTo>
                <a:lnTo>
                  <a:pt x="2266" y="4357"/>
                </a:lnTo>
                <a:lnTo>
                  <a:pt x="2278" y="4368"/>
                </a:lnTo>
                <a:lnTo>
                  <a:pt x="2278" y="4370"/>
                </a:lnTo>
                <a:lnTo>
                  <a:pt x="2268" y="4379"/>
                </a:lnTo>
                <a:lnTo>
                  <a:pt x="2257" y="4368"/>
                </a:lnTo>
                <a:close/>
                <a:moveTo>
                  <a:pt x="2264" y="4384"/>
                </a:moveTo>
                <a:lnTo>
                  <a:pt x="2255" y="4393"/>
                </a:lnTo>
                <a:lnTo>
                  <a:pt x="2255" y="4375"/>
                </a:lnTo>
                <a:lnTo>
                  <a:pt x="2264" y="4384"/>
                </a:lnTo>
                <a:close/>
                <a:moveTo>
                  <a:pt x="2285" y="4375"/>
                </a:moveTo>
                <a:lnTo>
                  <a:pt x="2293" y="4383"/>
                </a:lnTo>
                <a:lnTo>
                  <a:pt x="2285" y="4391"/>
                </a:lnTo>
                <a:lnTo>
                  <a:pt x="2285" y="4375"/>
                </a:lnTo>
                <a:close/>
                <a:moveTo>
                  <a:pt x="2288" y="4369"/>
                </a:moveTo>
                <a:lnTo>
                  <a:pt x="2300" y="4358"/>
                </a:lnTo>
                <a:lnTo>
                  <a:pt x="2309" y="4368"/>
                </a:lnTo>
                <a:lnTo>
                  <a:pt x="2297" y="4378"/>
                </a:lnTo>
                <a:lnTo>
                  <a:pt x="2288" y="4369"/>
                </a:lnTo>
                <a:close/>
                <a:moveTo>
                  <a:pt x="2309" y="4377"/>
                </a:moveTo>
                <a:lnTo>
                  <a:pt x="2309" y="4390"/>
                </a:lnTo>
                <a:lnTo>
                  <a:pt x="2303" y="4383"/>
                </a:lnTo>
                <a:lnTo>
                  <a:pt x="2309" y="4377"/>
                </a:lnTo>
                <a:close/>
                <a:moveTo>
                  <a:pt x="2318" y="4368"/>
                </a:moveTo>
                <a:lnTo>
                  <a:pt x="2329" y="4357"/>
                </a:lnTo>
                <a:lnTo>
                  <a:pt x="2339" y="4368"/>
                </a:lnTo>
                <a:lnTo>
                  <a:pt x="2339" y="4370"/>
                </a:lnTo>
                <a:lnTo>
                  <a:pt x="2331" y="4379"/>
                </a:lnTo>
                <a:lnTo>
                  <a:pt x="2318" y="4368"/>
                </a:lnTo>
                <a:close/>
                <a:moveTo>
                  <a:pt x="2325" y="4384"/>
                </a:moveTo>
                <a:lnTo>
                  <a:pt x="2317" y="4393"/>
                </a:lnTo>
                <a:lnTo>
                  <a:pt x="2317" y="4375"/>
                </a:lnTo>
                <a:lnTo>
                  <a:pt x="2325" y="4384"/>
                </a:lnTo>
                <a:close/>
                <a:moveTo>
                  <a:pt x="2346" y="4375"/>
                </a:moveTo>
                <a:lnTo>
                  <a:pt x="2355" y="4383"/>
                </a:lnTo>
                <a:lnTo>
                  <a:pt x="2346" y="4391"/>
                </a:lnTo>
                <a:lnTo>
                  <a:pt x="2346" y="4375"/>
                </a:lnTo>
                <a:close/>
                <a:moveTo>
                  <a:pt x="2351" y="4369"/>
                </a:moveTo>
                <a:lnTo>
                  <a:pt x="2362" y="4358"/>
                </a:lnTo>
                <a:lnTo>
                  <a:pt x="2370" y="4368"/>
                </a:lnTo>
                <a:lnTo>
                  <a:pt x="2360" y="4378"/>
                </a:lnTo>
                <a:lnTo>
                  <a:pt x="2351" y="4369"/>
                </a:lnTo>
                <a:close/>
                <a:moveTo>
                  <a:pt x="2372" y="4377"/>
                </a:moveTo>
                <a:lnTo>
                  <a:pt x="2372" y="4390"/>
                </a:lnTo>
                <a:lnTo>
                  <a:pt x="2365" y="4383"/>
                </a:lnTo>
                <a:lnTo>
                  <a:pt x="2372" y="4377"/>
                </a:lnTo>
                <a:close/>
                <a:moveTo>
                  <a:pt x="2381" y="4368"/>
                </a:moveTo>
                <a:lnTo>
                  <a:pt x="2391" y="4357"/>
                </a:lnTo>
                <a:lnTo>
                  <a:pt x="2402" y="4368"/>
                </a:lnTo>
                <a:lnTo>
                  <a:pt x="2402" y="4370"/>
                </a:lnTo>
                <a:lnTo>
                  <a:pt x="2392" y="4379"/>
                </a:lnTo>
                <a:lnTo>
                  <a:pt x="2381" y="4368"/>
                </a:lnTo>
                <a:close/>
                <a:moveTo>
                  <a:pt x="2388" y="4384"/>
                </a:moveTo>
                <a:lnTo>
                  <a:pt x="2379" y="4393"/>
                </a:lnTo>
                <a:lnTo>
                  <a:pt x="2379" y="4375"/>
                </a:lnTo>
                <a:lnTo>
                  <a:pt x="2388" y="4384"/>
                </a:lnTo>
                <a:close/>
                <a:moveTo>
                  <a:pt x="2409" y="4375"/>
                </a:moveTo>
                <a:lnTo>
                  <a:pt x="2417" y="4383"/>
                </a:lnTo>
                <a:lnTo>
                  <a:pt x="2409" y="4392"/>
                </a:lnTo>
                <a:lnTo>
                  <a:pt x="2409" y="4375"/>
                </a:lnTo>
                <a:close/>
                <a:moveTo>
                  <a:pt x="2413" y="4369"/>
                </a:moveTo>
                <a:lnTo>
                  <a:pt x="2424" y="4358"/>
                </a:lnTo>
                <a:lnTo>
                  <a:pt x="2433" y="4368"/>
                </a:lnTo>
                <a:lnTo>
                  <a:pt x="2423" y="4378"/>
                </a:lnTo>
                <a:lnTo>
                  <a:pt x="2413" y="4369"/>
                </a:lnTo>
                <a:close/>
                <a:moveTo>
                  <a:pt x="2434" y="4377"/>
                </a:moveTo>
                <a:lnTo>
                  <a:pt x="2434" y="4390"/>
                </a:lnTo>
                <a:lnTo>
                  <a:pt x="2427" y="4383"/>
                </a:lnTo>
                <a:lnTo>
                  <a:pt x="2434" y="4377"/>
                </a:lnTo>
                <a:close/>
                <a:moveTo>
                  <a:pt x="2443" y="4368"/>
                </a:moveTo>
                <a:lnTo>
                  <a:pt x="2453" y="4357"/>
                </a:lnTo>
                <a:lnTo>
                  <a:pt x="2464" y="4368"/>
                </a:lnTo>
                <a:lnTo>
                  <a:pt x="2464" y="4370"/>
                </a:lnTo>
                <a:lnTo>
                  <a:pt x="2455" y="4379"/>
                </a:lnTo>
                <a:lnTo>
                  <a:pt x="2443" y="4368"/>
                </a:lnTo>
                <a:close/>
                <a:moveTo>
                  <a:pt x="2450" y="4384"/>
                </a:moveTo>
                <a:lnTo>
                  <a:pt x="2441" y="4393"/>
                </a:lnTo>
                <a:lnTo>
                  <a:pt x="2441" y="4375"/>
                </a:lnTo>
                <a:lnTo>
                  <a:pt x="2450" y="4384"/>
                </a:lnTo>
                <a:close/>
                <a:moveTo>
                  <a:pt x="2471" y="4375"/>
                </a:moveTo>
                <a:lnTo>
                  <a:pt x="2479" y="4383"/>
                </a:lnTo>
                <a:lnTo>
                  <a:pt x="2471" y="4391"/>
                </a:lnTo>
                <a:lnTo>
                  <a:pt x="2471" y="4375"/>
                </a:lnTo>
                <a:close/>
                <a:moveTo>
                  <a:pt x="2475" y="4369"/>
                </a:moveTo>
                <a:lnTo>
                  <a:pt x="2486" y="4358"/>
                </a:lnTo>
                <a:lnTo>
                  <a:pt x="2496" y="4368"/>
                </a:lnTo>
                <a:lnTo>
                  <a:pt x="2484" y="4378"/>
                </a:lnTo>
                <a:lnTo>
                  <a:pt x="2475" y="4369"/>
                </a:lnTo>
                <a:close/>
                <a:moveTo>
                  <a:pt x="2496" y="4377"/>
                </a:moveTo>
                <a:lnTo>
                  <a:pt x="2496" y="4390"/>
                </a:lnTo>
                <a:lnTo>
                  <a:pt x="2489" y="4383"/>
                </a:lnTo>
                <a:lnTo>
                  <a:pt x="2496" y="4377"/>
                </a:lnTo>
                <a:close/>
                <a:moveTo>
                  <a:pt x="2505" y="4368"/>
                </a:moveTo>
                <a:lnTo>
                  <a:pt x="2515" y="4357"/>
                </a:lnTo>
                <a:lnTo>
                  <a:pt x="2526" y="4368"/>
                </a:lnTo>
                <a:lnTo>
                  <a:pt x="2526" y="4370"/>
                </a:lnTo>
                <a:lnTo>
                  <a:pt x="2518" y="4379"/>
                </a:lnTo>
                <a:lnTo>
                  <a:pt x="2505" y="4368"/>
                </a:lnTo>
                <a:close/>
                <a:moveTo>
                  <a:pt x="2512" y="4384"/>
                </a:moveTo>
                <a:lnTo>
                  <a:pt x="2504" y="4393"/>
                </a:lnTo>
                <a:lnTo>
                  <a:pt x="2504" y="4375"/>
                </a:lnTo>
                <a:lnTo>
                  <a:pt x="2512" y="4384"/>
                </a:lnTo>
                <a:close/>
                <a:moveTo>
                  <a:pt x="2533" y="4375"/>
                </a:moveTo>
                <a:lnTo>
                  <a:pt x="2542" y="4383"/>
                </a:lnTo>
                <a:lnTo>
                  <a:pt x="2533" y="4391"/>
                </a:lnTo>
                <a:lnTo>
                  <a:pt x="2533" y="4375"/>
                </a:lnTo>
                <a:close/>
                <a:moveTo>
                  <a:pt x="2537" y="4369"/>
                </a:moveTo>
                <a:lnTo>
                  <a:pt x="2549" y="4358"/>
                </a:lnTo>
                <a:lnTo>
                  <a:pt x="2557" y="4368"/>
                </a:lnTo>
                <a:lnTo>
                  <a:pt x="2546" y="4378"/>
                </a:lnTo>
                <a:lnTo>
                  <a:pt x="2537" y="4369"/>
                </a:lnTo>
                <a:close/>
                <a:moveTo>
                  <a:pt x="2558" y="4377"/>
                </a:moveTo>
                <a:lnTo>
                  <a:pt x="2558" y="4390"/>
                </a:lnTo>
                <a:lnTo>
                  <a:pt x="2551" y="4383"/>
                </a:lnTo>
                <a:lnTo>
                  <a:pt x="2558" y="4377"/>
                </a:lnTo>
                <a:close/>
                <a:moveTo>
                  <a:pt x="2567" y="4368"/>
                </a:moveTo>
                <a:lnTo>
                  <a:pt x="2578" y="4357"/>
                </a:lnTo>
                <a:lnTo>
                  <a:pt x="2588" y="4368"/>
                </a:lnTo>
                <a:lnTo>
                  <a:pt x="2588" y="4370"/>
                </a:lnTo>
                <a:lnTo>
                  <a:pt x="2579" y="4379"/>
                </a:lnTo>
                <a:lnTo>
                  <a:pt x="2567" y="4368"/>
                </a:lnTo>
                <a:close/>
                <a:moveTo>
                  <a:pt x="2574" y="4384"/>
                </a:moveTo>
                <a:lnTo>
                  <a:pt x="2565" y="4393"/>
                </a:lnTo>
                <a:lnTo>
                  <a:pt x="2565" y="4375"/>
                </a:lnTo>
                <a:lnTo>
                  <a:pt x="2574" y="4384"/>
                </a:lnTo>
                <a:close/>
                <a:moveTo>
                  <a:pt x="2595" y="4375"/>
                </a:moveTo>
                <a:lnTo>
                  <a:pt x="2603" y="4383"/>
                </a:lnTo>
                <a:lnTo>
                  <a:pt x="2595" y="4392"/>
                </a:lnTo>
                <a:lnTo>
                  <a:pt x="2595" y="4375"/>
                </a:lnTo>
                <a:close/>
                <a:moveTo>
                  <a:pt x="2600" y="4369"/>
                </a:moveTo>
                <a:lnTo>
                  <a:pt x="2610" y="4358"/>
                </a:lnTo>
                <a:lnTo>
                  <a:pt x="2619" y="4368"/>
                </a:lnTo>
                <a:lnTo>
                  <a:pt x="2608" y="4378"/>
                </a:lnTo>
                <a:lnTo>
                  <a:pt x="2600" y="4369"/>
                </a:lnTo>
                <a:close/>
                <a:moveTo>
                  <a:pt x="2621" y="4376"/>
                </a:moveTo>
                <a:lnTo>
                  <a:pt x="2621" y="4390"/>
                </a:lnTo>
                <a:lnTo>
                  <a:pt x="2614" y="4383"/>
                </a:lnTo>
                <a:lnTo>
                  <a:pt x="2621" y="4376"/>
                </a:lnTo>
                <a:close/>
                <a:moveTo>
                  <a:pt x="2630" y="4368"/>
                </a:moveTo>
                <a:lnTo>
                  <a:pt x="2639" y="4357"/>
                </a:lnTo>
                <a:lnTo>
                  <a:pt x="2651" y="4368"/>
                </a:lnTo>
                <a:lnTo>
                  <a:pt x="2651" y="4370"/>
                </a:lnTo>
                <a:lnTo>
                  <a:pt x="2641" y="4379"/>
                </a:lnTo>
                <a:lnTo>
                  <a:pt x="2630" y="4368"/>
                </a:lnTo>
                <a:close/>
                <a:moveTo>
                  <a:pt x="2637" y="4384"/>
                </a:moveTo>
                <a:lnTo>
                  <a:pt x="2628" y="4393"/>
                </a:lnTo>
                <a:lnTo>
                  <a:pt x="2628" y="4375"/>
                </a:lnTo>
                <a:lnTo>
                  <a:pt x="2637" y="4384"/>
                </a:lnTo>
                <a:close/>
                <a:moveTo>
                  <a:pt x="2658" y="4375"/>
                </a:moveTo>
                <a:lnTo>
                  <a:pt x="2666" y="4383"/>
                </a:lnTo>
                <a:lnTo>
                  <a:pt x="2658" y="4391"/>
                </a:lnTo>
                <a:lnTo>
                  <a:pt x="2658" y="4375"/>
                </a:lnTo>
                <a:close/>
                <a:moveTo>
                  <a:pt x="2661" y="4369"/>
                </a:moveTo>
                <a:lnTo>
                  <a:pt x="2673" y="4358"/>
                </a:lnTo>
                <a:lnTo>
                  <a:pt x="2682" y="4368"/>
                </a:lnTo>
                <a:lnTo>
                  <a:pt x="2670" y="4378"/>
                </a:lnTo>
                <a:lnTo>
                  <a:pt x="2661" y="4369"/>
                </a:lnTo>
                <a:close/>
                <a:moveTo>
                  <a:pt x="2658" y="4363"/>
                </a:moveTo>
                <a:lnTo>
                  <a:pt x="2658" y="4343"/>
                </a:lnTo>
                <a:lnTo>
                  <a:pt x="2668" y="4354"/>
                </a:lnTo>
                <a:lnTo>
                  <a:pt x="2658" y="4363"/>
                </a:lnTo>
                <a:close/>
                <a:moveTo>
                  <a:pt x="2645" y="4353"/>
                </a:moveTo>
                <a:lnTo>
                  <a:pt x="2651" y="4347"/>
                </a:lnTo>
                <a:lnTo>
                  <a:pt x="2651" y="4358"/>
                </a:lnTo>
                <a:lnTo>
                  <a:pt x="2645" y="4353"/>
                </a:lnTo>
                <a:close/>
                <a:moveTo>
                  <a:pt x="2635" y="4342"/>
                </a:moveTo>
                <a:lnTo>
                  <a:pt x="2644" y="4342"/>
                </a:lnTo>
                <a:lnTo>
                  <a:pt x="2639" y="4347"/>
                </a:lnTo>
                <a:lnTo>
                  <a:pt x="2635" y="4342"/>
                </a:lnTo>
                <a:close/>
                <a:moveTo>
                  <a:pt x="2176" y="4348"/>
                </a:moveTo>
                <a:lnTo>
                  <a:pt x="2170" y="4342"/>
                </a:lnTo>
                <a:lnTo>
                  <a:pt x="2180" y="4342"/>
                </a:lnTo>
                <a:lnTo>
                  <a:pt x="2176" y="4348"/>
                </a:lnTo>
                <a:close/>
                <a:moveTo>
                  <a:pt x="2161" y="4363"/>
                </a:moveTo>
                <a:lnTo>
                  <a:pt x="2161" y="4343"/>
                </a:lnTo>
                <a:lnTo>
                  <a:pt x="2170" y="4354"/>
                </a:lnTo>
                <a:lnTo>
                  <a:pt x="2161" y="4363"/>
                </a:lnTo>
                <a:close/>
                <a:moveTo>
                  <a:pt x="2147" y="4353"/>
                </a:moveTo>
                <a:lnTo>
                  <a:pt x="2153" y="4347"/>
                </a:lnTo>
                <a:lnTo>
                  <a:pt x="2153" y="4358"/>
                </a:lnTo>
                <a:lnTo>
                  <a:pt x="2147" y="4353"/>
                </a:lnTo>
                <a:close/>
                <a:moveTo>
                  <a:pt x="2153" y="4380"/>
                </a:moveTo>
                <a:lnTo>
                  <a:pt x="2153" y="4389"/>
                </a:lnTo>
                <a:lnTo>
                  <a:pt x="2149" y="4384"/>
                </a:lnTo>
                <a:lnTo>
                  <a:pt x="2153" y="4380"/>
                </a:lnTo>
                <a:close/>
                <a:moveTo>
                  <a:pt x="2173" y="4389"/>
                </a:moveTo>
                <a:lnTo>
                  <a:pt x="2180" y="4396"/>
                </a:lnTo>
                <a:lnTo>
                  <a:pt x="2166" y="4396"/>
                </a:lnTo>
                <a:lnTo>
                  <a:pt x="2173" y="4389"/>
                </a:lnTo>
                <a:close/>
                <a:moveTo>
                  <a:pt x="2206" y="4390"/>
                </a:moveTo>
                <a:lnTo>
                  <a:pt x="2213" y="4396"/>
                </a:lnTo>
                <a:lnTo>
                  <a:pt x="2200" y="4396"/>
                </a:lnTo>
                <a:lnTo>
                  <a:pt x="2206" y="4390"/>
                </a:lnTo>
                <a:close/>
                <a:moveTo>
                  <a:pt x="2236" y="4389"/>
                </a:moveTo>
                <a:lnTo>
                  <a:pt x="2242" y="4396"/>
                </a:lnTo>
                <a:lnTo>
                  <a:pt x="2229" y="4396"/>
                </a:lnTo>
                <a:lnTo>
                  <a:pt x="2236" y="4389"/>
                </a:lnTo>
                <a:close/>
                <a:moveTo>
                  <a:pt x="2268" y="4390"/>
                </a:moveTo>
                <a:lnTo>
                  <a:pt x="2274" y="4396"/>
                </a:lnTo>
                <a:lnTo>
                  <a:pt x="2263" y="4396"/>
                </a:lnTo>
                <a:lnTo>
                  <a:pt x="2268" y="4390"/>
                </a:lnTo>
                <a:close/>
                <a:moveTo>
                  <a:pt x="2297" y="4389"/>
                </a:moveTo>
                <a:lnTo>
                  <a:pt x="2304" y="4396"/>
                </a:lnTo>
                <a:lnTo>
                  <a:pt x="2290" y="4396"/>
                </a:lnTo>
                <a:lnTo>
                  <a:pt x="2297" y="4389"/>
                </a:lnTo>
                <a:close/>
                <a:moveTo>
                  <a:pt x="2331" y="4390"/>
                </a:moveTo>
                <a:lnTo>
                  <a:pt x="2337" y="4396"/>
                </a:lnTo>
                <a:lnTo>
                  <a:pt x="2325" y="4396"/>
                </a:lnTo>
                <a:lnTo>
                  <a:pt x="2331" y="4390"/>
                </a:lnTo>
                <a:close/>
                <a:moveTo>
                  <a:pt x="2360" y="4389"/>
                </a:moveTo>
                <a:lnTo>
                  <a:pt x="2367" y="4396"/>
                </a:lnTo>
                <a:lnTo>
                  <a:pt x="2353" y="4396"/>
                </a:lnTo>
                <a:lnTo>
                  <a:pt x="2360" y="4389"/>
                </a:lnTo>
                <a:close/>
                <a:moveTo>
                  <a:pt x="2392" y="4390"/>
                </a:moveTo>
                <a:lnTo>
                  <a:pt x="2399" y="4396"/>
                </a:lnTo>
                <a:lnTo>
                  <a:pt x="2387" y="4396"/>
                </a:lnTo>
                <a:lnTo>
                  <a:pt x="2392" y="4390"/>
                </a:lnTo>
                <a:close/>
                <a:moveTo>
                  <a:pt x="2423" y="4389"/>
                </a:moveTo>
                <a:lnTo>
                  <a:pt x="2428" y="4396"/>
                </a:lnTo>
                <a:lnTo>
                  <a:pt x="2416" y="4396"/>
                </a:lnTo>
                <a:lnTo>
                  <a:pt x="2423" y="4389"/>
                </a:lnTo>
                <a:close/>
                <a:moveTo>
                  <a:pt x="2455" y="4390"/>
                </a:moveTo>
                <a:lnTo>
                  <a:pt x="2461" y="4396"/>
                </a:lnTo>
                <a:lnTo>
                  <a:pt x="2449" y="4396"/>
                </a:lnTo>
                <a:lnTo>
                  <a:pt x="2455" y="4390"/>
                </a:lnTo>
                <a:close/>
                <a:moveTo>
                  <a:pt x="2484" y="4389"/>
                </a:moveTo>
                <a:lnTo>
                  <a:pt x="2491" y="4396"/>
                </a:lnTo>
                <a:lnTo>
                  <a:pt x="2477" y="4396"/>
                </a:lnTo>
                <a:lnTo>
                  <a:pt x="2484" y="4389"/>
                </a:lnTo>
                <a:close/>
                <a:moveTo>
                  <a:pt x="2518" y="4390"/>
                </a:moveTo>
                <a:lnTo>
                  <a:pt x="2523" y="4396"/>
                </a:lnTo>
                <a:lnTo>
                  <a:pt x="2512" y="4396"/>
                </a:lnTo>
                <a:lnTo>
                  <a:pt x="2518" y="4390"/>
                </a:lnTo>
                <a:close/>
                <a:moveTo>
                  <a:pt x="2546" y="4389"/>
                </a:moveTo>
                <a:lnTo>
                  <a:pt x="2553" y="4396"/>
                </a:lnTo>
                <a:lnTo>
                  <a:pt x="2540" y="4396"/>
                </a:lnTo>
                <a:lnTo>
                  <a:pt x="2546" y="4389"/>
                </a:lnTo>
                <a:close/>
                <a:moveTo>
                  <a:pt x="2579" y="4390"/>
                </a:moveTo>
                <a:lnTo>
                  <a:pt x="2585" y="4396"/>
                </a:lnTo>
                <a:lnTo>
                  <a:pt x="2573" y="4396"/>
                </a:lnTo>
                <a:lnTo>
                  <a:pt x="2579" y="4390"/>
                </a:lnTo>
                <a:close/>
                <a:moveTo>
                  <a:pt x="2608" y="4389"/>
                </a:moveTo>
                <a:lnTo>
                  <a:pt x="2615" y="4396"/>
                </a:lnTo>
                <a:lnTo>
                  <a:pt x="2602" y="4396"/>
                </a:lnTo>
                <a:lnTo>
                  <a:pt x="2608" y="4389"/>
                </a:lnTo>
                <a:close/>
                <a:moveTo>
                  <a:pt x="2641" y="4390"/>
                </a:moveTo>
                <a:lnTo>
                  <a:pt x="2647" y="4396"/>
                </a:lnTo>
                <a:lnTo>
                  <a:pt x="2636" y="4396"/>
                </a:lnTo>
                <a:lnTo>
                  <a:pt x="2641" y="4390"/>
                </a:lnTo>
                <a:close/>
                <a:moveTo>
                  <a:pt x="2670" y="4389"/>
                </a:moveTo>
                <a:lnTo>
                  <a:pt x="2677" y="4396"/>
                </a:lnTo>
                <a:lnTo>
                  <a:pt x="2664" y="4396"/>
                </a:lnTo>
                <a:lnTo>
                  <a:pt x="2670" y="4389"/>
                </a:lnTo>
                <a:close/>
                <a:moveTo>
                  <a:pt x="2675" y="4383"/>
                </a:moveTo>
                <a:lnTo>
                  <a:pt x="2682" y="4377"/>
                </a:lnTo>
                <a:lnTo>
                  <a:pt x="2682" y="4390"/>
                </a:lnTo>
                <a:lnTo>
                  <a:pt x="2675" y="4383"/>
                </a:lnTo>
                <a:close/>
                <a:moveTo>
                  <a:pt x="2677" y="4354"/>
                </a:moveTo>
                <a:lnTo>
                  <a:pt x="2682" y="4348"/>
                </a:lnTo>
                <a:lnTo>
                  <a:pt x="2682" y="4358"/>
                </a:lnTo>
                <a:lnTo>
                  <a:pt x="2677" y="4354"/>
                </a:lnTo>
                <a:close/>
                <a:moveTo>
                  <a:pt x="2673" y="4348"/>
                </a:moveTo>
                <a:lnTo>
                  <a:pt x="2667" y="4342"/>
                </a:lnTo>
                <a:lnTo>
                  <a:pt x="2679" y="4342"/>
                </a:lnTo>
                <a:lnTo>
                  <a:pt x="2673" y="4348"/>
                </a:lnTo>
                <a:close/>
                <a:moveTo>
                  <a:pt x="2142" y="4347"/>
                </a:moveTo>
                <a:lnTo>
                  <a:pt x="2138" y="4342"/>
                </a:lnTo>
                <a:lnTo>
                  <a:pt x="2147" y="4342"/>
                </a:lnTo>
                <a:lnTo>
                  <a:pt x="2142" y="4347"/>
                </a:lnTo>
                <a:close/>
                <a:moveTo>
                  <a:pt x="2122" y="4358"/>
                </a:moveTo>
                <a:lnTo>
                  <a:pt x="2118" y="4353"/>
                </a:lnTo>
                <a:lnTo>
                  <a:pt x="2122" y="4347"/>
                </a:lnTo>
                <a:lnTo>
                  <a:pt x="2122" y="4358"/>
                </a:lnTo>
                <a:close/>
                <a:moveTo>
                  <a:pt x="2139" y="4384"/>
                </a:moveTo>
                <a:lnTo>
                  <a:pt x="2131" y="4393"/>
                </a:lnTo>
                <a:lnTo>
                  <a:pt x="2131" y="4375"/>
                </a:lnTo>
                <a:lnTo>
                  <a:pt x="2139" y="4384"/>
                </a:lnTo>
                <a:close/>
                <a:moveTo>
                  <a:pt x="2150" y="4396"/>
                </a:moveTo>
                <a:lnTo>
                  <a:pt x="2139" y="4396"/>
                </a:lnTo>
                <a:lnTo>
                  <a:pt x="2144" y="4390"/>
                </a:lnTo>
                <a:lnTo>
                  <a:pt x="2150" y="4396"/>
                </a:lnTo>
                <a:close/>
                <a:moveTo>
                  <a:pt x="2712" y="4389"/>
                </a:moveTo>
                <a:lnTo>
                  <a:pt x="2709" y="4384"/>
                </a:lnTo>
                <a:lnTo>
                  <a:pt x="2712" y="4380"/>
                </a:lnTo>
                <a:lnTo>
                  <a:pt x="2712" y="4389"/>
                </a:lnTo>
                <a:close/>
                <a:moveTo>
                  <a:pt x="2710" y="4396"/>
                </a:moveTo>
                <a:lnTo>
                  <a:pt x="2698" y="4396"/>
                </a:lnTo>
                <a:lnTo>
                  <a:pt x="2704" y="4390"/>
                </a:lnTo>
                <a:lnTo>
                  <a:pt x="2710" y="4396"/>
                </a:lnTo>
                <a:close/>
                <a:moveTo>
                  <a:pt x="2690" y="4393"/>
                </a:moveTo>
                <a:lnTo>
                  <a:pt x="2690" y="4375"/>
                </a:lnTo>
                <a:lnTo>
                  <a:pt x="2698" y="4384"/>
                </a:lnTo>
                <a:lnTo>
                  <a:pt x="2690" y="4393"/>
                </a:lnTo>
                <a:close/>
                <a:moveTo>
                  <a:pt x="2113" y="4348"/>
                </a:moveTo>
                <a:lnTo>
                  <a:pt x="2107" y="4342"/>
                </a:lnTo>
                <a:lnTo>
                  <a:pt x="2118" y="4342"/>
                </a:lnTo>
                <a:lnTo>
                  <a:pt x="2113" y="4348"/>
                </a:lnTo>
                <a:close/>
                <a:moveTo>
                  <a:pt x="2098" y="4362"/>
                </a:moveTo>
                <a:lnTo>
                  <a:pt x="2098" y="4343"/>
                </a:lnTo>
                <a:lnTo>
                  <a:pt x="2107" y="4353"/>
                </a:lnTo>
                <a:lnTo>
                  <a:pt x="2098" y="4362"/>
                </a:lnTo>
                <a:close/>
                <a:moveTo>
                  <a:pt x="2111" y="4389"/>
                </a:moveTo>
                <a:lnTo>
                  <a:pt x="2117" y="4396"/>
                </a:lnTo>
                <a:lnTo>
                  <a:pt x="2104" y="4396"/>
                </a:lnTo>
                <a:lnTo>
                  <a:pt x="2111" y="4389"/>
                </a:lnTo>
                <a:close/>
                <a:moveTo>
                  <a:pt x="2719" y="4398"/>
                </a:moveTo>
                <a:lnTo>
                  <a:pt x="2719" y="4375"/>
                </a:lnTo>
                <a:lnTo>
                  <a:pt x="2742" y="4398"/>
                </a:lnTo>
                <a:lnTo>
                  <a:pt x="2719" y="4398"/>
                </a:lnTo>
                <a:close/>
                <a:moveTo>
                  <a:pt x="2712" y="4370"/>
                </a:moveTo>
                <a:lnTo>
                  <a:pt x="2704" y="4379"/>
                </a:lnTo>
                <a:lnTo>
                  <a:pt x="2691" y="4368"/>
                </a:lnTo>
                <a:lnTo>
                  <a:pt x="2702" y="4357"/>
                </a:lnTo>
                <a:lnTo>
                  <a:pt x="2712" y="4368"/>
                </a:lnTo>
                <a:lnTo>
                  <a:pt x="2712" y="4370"/>
                </a:lnTo>
                <a:close/>
                <a:moveTo>
                  <a:pt x="2690" y="4360"/>
                </a:moveTo>
                <a:lnTo>
                  <a:pt x="2690" y="4346"/>
                </a:lnTo>
                <a:lnTo>
                  <a:pt x="2697" y="4353"/>
                </a:lnTo>
                <a:lnTo>
                  <a:pt x="2690" y="4360"/>
                </a:lnTo>
                <a:close/>
                <a:moveTo>
                  <a:pt x="2697" y="4342"/>
                </a:moveTo>
                <a:lnTo>
                  <a:pt x="2706" y="4342"/>
                </a:lnTo>
                <a:lnTo>
                  <a:pt x="2702" y="4347"/>
                </a:lnTo>
                <a:lnTo>
                  <a:pt x="2697" y="4342"/>
                </a:lnTo>
                <a:close/>
                <a:moveTo>
                  <a:pt x="2091" y="4360"/>
                </a:moveTo>
                <a:lnTo>
                  <a:pt x="2084" y="4353"/>
                </a:lnTo>
                <a:lnTo>
                  <a:pt x="2091" y="4347"/>
                </a:lnTo>
                <a:lnTo>
                  <a:pt x="2091" y="4360"/>
                </a:lnTo>
                <a:close/>
                <a:moveTo>
                  <a:pt x="2080" y="4348"/>
                </a:moveTo>
                <a:lnTo>
                  <a:pt x="2075" y="4342"/>
                </a:lnTo>
                <a:lnTo>
                  <a:pt x="2084" y="4342"/>
                </a:lnTo>
                <a:lnTo>
                  <a:pt x="2080" y="4348"/>
                </a:lnTo>
                <a:close/>
                <a:moveTo>
                  <a:pt x="2075" y="4353"/>
                </a:moveTo>
                <a:lnTo>
                  <a:pt x="2067" y="4361"/>
                </a:lnTo>
                <a:lnTo>
                  <a:pt x="2067" y="4346"/>
                </a:lnTo>
                <a:lnTo>
                  <a:pt x="2075" y="4353"/>
                </a:lnTo>
                <a:close/>
                <a:moveTo>
                  <a:pt x="2080" y="4357"/>
                </a:moveTo>
                <a:lnTo>
                  <a:pt x="2091" y="4369"/>
                </a:lnTo>
                <a:lnTo>
                  <a:pt x="2091" y="4369"/>
                </a:lnTo>
                <a:lnTo>
                  <a:pt x="2082" y="4379"/>
                </a:lnTo>
                <a:lnTo>
                  <a:pt x="2070" y="4368"/>
                </a:lnTo>
                <a:lnTo>
                  <a:pt x="2080" y="4357"/>
                </a:lnTo>
                <a:close/>
                <a:moveTo>
                  <a:pt x="2091" y="4379"/>
                </a:moveTo>
                <a:lnTo>
                  <a:pt x="2091" y="4389"/>
                </a:lnTo>
                <a:lnTo>
                  <a:pt x="2087" y="4384"/>
                </a:lnTo>
                <a:lnTo>
                  <a:pt x="2091" y="4379"/>
                </a:lnTo>
                <a:close/>
                <a:moveTo>
                  <a:pt x="2088" y="4396"/>
                </a:moveTo>
                <a:lnTo>
                  <a:pt x="2075" y="4396"/>
                </a:lnTo>
                <a:lnTo>
                  <a:pt x="2082" y="4389"/>
                </a:lnTo>
                <a:lnTo>
                  <a:pt x="2088" y="4396"/>
                </a:lnTo>
                <a:close/>
                <a:moveTo>
                  <a:pt x="2866" y="4398"/>
                </a:moveTo>
                <a:lnTo>
                  <a:pt x="2820" y="4398"/>
                </a:lnTo>
                <a:lnTo>
                  <a:pt x="2843" y="4375"/>
                </a:lnTo>
                <a:lnTo>
                  <a:pt x="2866" y="4398"/>
                </a:lnTo>
                <a:close/>
                <a:moveTo>
                  <a:pt x="2814" y="4393"/>
                </a:moveTo>
                <a:lnTo>
                  <a:pt x="2814" y="4345"/>
                </a:lnTo>
                <a:lnTo>
                  <a:pt x="2838" y="4369"/>
                </a:lnTo>
                <a:lnTo>
                  <a:pt x="2814" y="4393"/>
                </a:lnTo>
                <a:close/>
                <a:moveTo>
                  <a:pt x="2807" y="4390"/>
                </a:moveTo>
                <a:lnTo>
                  <a:pt x="2786" y="4369"/>
                </a:lnTo>
                <a:lnTo>
                  <a:pt x="2807" y="4348"/>
                </a:lnTo>
                <a:lnTo>
                  <a:pt x="2807" y="4390"/>
                </a:lnTo>
                <a:close/>
                <a:moveTo>
                  <a:pt x="2804" y="4398"/>
                </a:moveTo>
                <a:lnTo>
                  <a:pt x="2759" y="4398"/>
                </a:lnTo>
                <a:lnTo>
                  <a:pt x="2781" y="4375"/>
                </a:lnTo>
                <a:lnTo>
                  <a:pt x="2804" y="4398"/>
                </a:lnTo>
                <a:close/>
                <a:moveTo>
                  <a:pt x="2752" y="4393"/>
                </a:moveTo>
                <a:lnTo>
                  <a:pt x="2752" y="4346"/>
                </a:lnTo>
                <a:lnTo>
                  <a:pt x="2776" y="4369"/>
                </a:lnTo>
                <a:lnTo>
                  <a:pt x="2752" y="4393"/>
                </a:lnTo>
                <a:close/>
                <a:moveTo>
                  <a:pt x="2745" y="4390"/>
                </a:moveTo>
                <a:lnTo>
                  <a:pt x="2724" y="4369"/>
                </a:lnTo>
                <a:lnTo>
                  <a:pt x="2745" y="4348"/>
                </a:lnTo>
                <a:lnTo>
                  <a:pt x="2745" y="4390"/>
                </a:lnTo>
                <a:close/>
                <a:moveTo>
                  <a:pt x="2706" y="4353"/>
                </a:moveTo>
                <a:lnTo>
                  <a:pt x="2712" y="4347"/>
                </a:lnTo>
                <a:lnTo>
                  <a:pt x="2712" y="4358"/>
                </a:lnTo>
                <a:lnTo>
                  <a:pt x="2706" y="4353"/>
                </a:lnTo>
                <a:close/>
                <a:moveTo>
                  <a:pt x="2698" y="4313"/>
                </a:moveTo>
                <a:lnTo>
                  <a:pt x="2677" y="4292"/>
                </a:lnTo>
                <a:lnTo>
                  <a:pt x="2698" y="4272"/>
                </a:lnTo>
                <a:lnTo>
                  <a:pt x="2698" y="4313"/>
                </a:lnTo>
                <a:close/>
                <a:moveTo>
                  <a:pt x="2695" y="4320"/>
                </a:moveTo>
                <a:lnTo>
                  <a:pt x="2650" y="4320"/>
                </a:lnTo>
                <a:lnTo>
                  <a:pt x="2672" y="4297"/>
                </a:lnTo>
                <a:lnTo>
                  <a:pt x="2695" y="4320"/>
                </a:lnTo>
                <a:close/>
                <a:moveTo>
                  <a:pt x="2636" y="4313"/>
                </a:moveTo>
                <a:lnTo>
                  <a:pt x="2615" y="4292"/>
                </a:lnTo>
                <a:lnTo>
                  <a:pt x="2636" y="4272"/>
                </a:lnTo>
                <a:lnTo>
                  <a:pt x="2636" y="4313"/>
                </a:lnTo>
                <a:close/>
                <a:moveTo>
                  <a:pt x="2633" y="4320"/>
                </a:moveTo>
                <a:lnTo>
                  <a:pt x="2587" y="4320"/>
                </a:lnTo>
                <a:lnTo>
                  <a:pt x="2610" y="4297"/>
                </a:lnTo>
                <a:lnTo>
                  <a:pt x="2633" y="4320"/>
                </a:lnTo>
                <a:close/>
                <a:moveTo>
                  <a:pt x="2573" y="4313"/>
                </a:moveTo>
                <a:lnTo>
                  <a:pt x="2552" y="4292"/>
                </a:lnTo>
                <a:lnTo>
                  <a:pt x="2573" y="4272"/>
                </a:lnTo>
                <a:lnTo>
                  <a:pt x="2573" y="4313"/>
                </a:lnTo>
                <a:close/>
                <a:moveTo>
                  <a:pt x="2571" y="4320"/>
                </a:moveTo>
                <a:lnTo>
                  <a:pt x="2524" y="4320"/>
                </a:lnTo>
                <a:lnTo>
                  <a:pt x="2548" y="4297"/>
                </a:lnTo>
                <a:lnTo>
                  <a:pt x="2571" y="4320"/>
                </a:lnTo>
                <a:close/>
                <a:moveTo>
                  <a:pt x="2512" y="4313"/>
                </a:moveTo>
                <a:lnTo>
                  <a:pt x="2491" y="4292"/>
                </a:lnTo>
                <a:lnTo>
                  <a:pt x="2512" y="4272"/>
                </a:lnTo>
                <a:lnTo>
                  <a:pt x="2512" y="4313"/>
                </a:lnTo>
                <a:close/>
                <a:moveTo>
                  <a:pt x="2508" y="4320"/>
                </a:moveTo>
                <a:lnTo>
                  <a:pt x="2463" y="4320"/>
                </a:lnTo>
                <a:lnTo>
                  <a:pt x="2485" y="4297"/>
                </a:lnTo>
                <a:lnTo>
                  <a:pt x="2508" y="4320"/>
                </a:lnTo>
                <a:close/>
                <a:moveTo>
                  <a:pt x="2449" y="4313"/>
                </a:moveTo>
                <a:lnTo>
                  <a:pt x="2428" y="4292"/>
                </a:lnTo>
                <a:lnTo>
                  <a:pt x="2449" y="4272"/>
                </a:lnTo>
                <a:lnTo>
                  <a:pt x="2449" y="4313"/>
                </a:lnTo>
                <a:close/>
                <a:moveTo>
                  <a:pt x="2447" y="4320"/>
                </a:moveTo>
                <a:lnTo>
                  <a:pt x="2401" y="4320"/>
                </a:lnTo>
                <a:lnTo>
                  <a:pt x="2424" y="4297"/>
                </a:lnTo>
                <a:lnTo>
                  <a:pt x="2447" y="4320"/>
                </a:lnTo>
                <a:close/>
                <a:moveTo>
                  <a:pt x="2395" y="4317"/>
                </a:moveTo>
                <a:lnTo>
                  <a:pt x="2395" y="4268"/>
                </a:lnTo>
                <a:lnTo>
                  <a:pt x="2418" y="4292"/>
                </a:lnTo>
                <a:lnTo>
                  <a:pt x="2395" y="4317"/>
                </a:lnTo>
                <a:close/>
                <a:moveTo>
                  <a:pt x="2387" y="4313"/>
                </a:moveTo>
                <a:lnTo>
                  <a:pt x="2366" y="4292"/>
                </a:lnTo>
                <a:lnTo>
                  <a:pt x="2387" y="4272"/>
                </a:lnTo>
                <a:lnTo>
                  <a:pt x="2387" y="4313"/>
                </a:lnTo>
                <a:close/>
                <a:moveTo>
                  <a:pt x="2384" y="4320"/>
                </a:moveTo>
                <a:lnTo>
                  <a:pt x="2338" y="4320"/>
                </a:lnTo>
                <a:lnTo>
                  <a:pt x="2361" y="4297"/>
                </a:lnTo>
                <a:lnTo>
                  <a:pt x="2384" y="4320"/>
                </a:lnTo>
                <a:close/>
                <a:moveTo>
                  <a:pt x="2332" y="4317"/>
                </a:moveTo>
                <a:lnTo>
                  <a:pt x="2332" y="4268"/>
                </a:lnTo>
                <a:lnTo>
                  <a:pt x="2356" y="4292"/>
                </a:lnTo>
                <a:lnTo>
                  <a:pt x="2332" y="4317"/>
                </a:lnTo>
                <a:close/>
                <a:moveTo>
                  <a:pt x="2325" y="4313"/>
                </a:moveTo>
                <a:lnTo>
                  <a:pt x="2304" y="4292"/>
                </a:lnTo>
                <a:lnTo>
                  <a:pt x="2325" y="4272"/>
                </a:lnTo>
                <a:lnTo>
                  <a:pt x="2325" y="4313"/>
                </a:lnTo>
                <a:close/>
                <a:moveTo>
                  <a:pt x="2322" y="4320"/>
                </a:moveTo>
                <a:lnTo>
                  <a:pt x="2277" y="4320"/>
                </a:lnTo>
                <a:lnTo>
                  <a:pt x="2299" y="4297"/>
                </a:lnTo>
                <a:lnTo>
                  <a:pt x="2322" y="4320"/>
                </a:lnTo>
                <a:close/>
                <a:moveTo>
                  <a:pt x="2263" y="4313"/>
                </a:moveTo>
                <a:lnTo>
                  <a:pt x="2242" y="4292"/>
                </a:lnTo>
                <a:lnTo>
                  <a:pt x="2263" y="4272"/>
                </a:lnTo>
                <a:lnTo>
                  <a:pt x="2263" y="4313"/>
                </a:lnTo>
                <a:close/>
                <a:moveTo>
                  <a:pt x="2260" y="4320"/>
                </a:moveTo>
                <a:lnTo>
                  <a:pt x="2214" y="4320"/>
                </a:lnTo>
                <a:lnTo>
                  <a:pt x="2237" y="4297"/>
                </a:lnTo>
                <a:lnTo>
                  <a:pt x="2260" y="4320"/>
                </a:lnTo>
                <a:close/>
                <a:moveTo>
                  <a:pt x="2200" y="4313"/>
                </a:moveTo>
                <a:lnTo>
                  <a:pt x="2179" y="4292"/>
                </a:lnTo>
                <a:lnTo>
                  <a:pt x="2200" y="4272"/>
                </a:lnTo>
                <a:lnTo>
                  <a:pt x="2200" y="4313"/>
                </a:lnTo>
                <a:close/>
                <a:moveTo>
                  <a:pt x="2198" y="4320"/>
                </a:moveTo>
                <a:lnTo>
                  <a:pt x="2151" y="4320"/>
                </a:lnTo>
                <a:lnTo>
                  <a:pt x="2175" y="4297"/>
                </a:lnTo>
                <a:lnTo>
                  <a:pt x="2198" y="4320"/>
                </a:lnTo>
                <a:close/>
                <a:moveTo>
                  <a:pt x="2139" y="4314"/>
                </a:moveTo>
                <a:lnTo>
                  <a:pt x="2117" y="4292"/>
                </a:lnTo>
                <a:lnTo>
                  <a:pt x="2139" y="4270"/>
                </a:lnTo>
                <a:lnTo>
                  <a:pt x="2139" y="4314"/>
                </a:lnTo>
                <a:close/>
                <a:moveTo>
                  <a:pt x="2134" y="4320"/>
                </a:moveTo>
                <a:lnTo>
                  <a:pt x="2089" y="4320"/>
                </a:lnTo>
                <a:lnTo>
                  <a:pt x="2111" y="4297"/>
                </a:lnTo>
                <a:lnTo>
                  <a:pt x="2134" y="4320"/>
                </a:lnTo>
                <a:close/>
                <a:moveTo>
                  <a:pt x="2076" y="4384"/>
                </a:moveTo>
                <a:lnTo>
                  <a:pt x="2067" y="4393"/>
                </a:lnTo>
                <a:lnTo>
                  <a:pt x="2067" y="4375"/>
                </a:lnTo>
                <a:lnTo>
                  <a:pt x="2076" y="4384"/>
                </a:lnTo>
                <a:close/>
                <a:moveTo>
                  <a:pt x="2055" y="4426"/>
                </a:moveTo>
                <a:lnTo>
                  <a:pt x="2055" y="4467"/>
                </a:lnTo>
                <a:lnTo>
                  <a:pt x="2034" y="4446"/>
                </a:lnTo>
                <a:lnTo>
                  <a:pt x="2055" y="4426"/>
                </a:lnTo>
                <a:close/>
                <a:moveTo>
                  <a:pt x="2063" y="4422"/>
                </a:moveTo>
                <a:lnTo>
                  <a:pt x="2087" y="4446"/>
                </a:lnTo>
                <a:lnTo>
                  <a:pt x="2063" y="4471"/>
                </a:lnTo>
                <a:lnTo>
                  <a:pt x="2063" y="4422"/>
                </a:lnTo>
                <a:close/>
                <a:moveTo>
                  <a:pt x="2070" y="4420"/>
                </a:moveTo>
                <a:lnTo>
                  <a:pt x="2099" y="4420"/>
                </a:lnTo>
                <a:lnTo>
                  <a:pt x="2099" y="4434"/>
                </a:lnTo>
                <a:lnTo>
                  <a:pt x="2092" y="4442"/>
                </a:lnTo>
                <a:lnTo>
                  <a:pt x="2070" y="4420"/>
                </a:lnTo>
                <a:close/>
                <a:moveTo>
                  <a:pt x="2099" y="4444"/>
                </a:moveTo>
                <a:lnTo>
                  <a:pt x="2099" y="4449"/>
                </a:lnTo>
                <a:lnTo>
                  <a:pt x="2097" y="4446"/>
                </a:lnTo>
                <a:lnTo>
                  <a:pt x="2099" y="4444"/>
                </a:lnTo>
                <a:close/>
                <a:moveTo>
                  <a:pt x="2106" y="4437"/>
                </a:moveTo>
                <a:lnTo>
                  <a:pt x="2114" y="4429"/>
                </a:lnTo>
                <a:lnTo>
                  <a:pt x="2118" y="4434"/>
                </a:lnTo>
                <a:lnTo>
                  <a:pt x="2118" y="4459"/>
                </a:lnTo>
                <a:lnTo>
                  <a:pt x="2114" y="4464"/>
                </a:lnTo>
                <a:lnTo>
                  <a:pt x="2106" y="4456"/>
                </a:lnTo>
                <a:lnTo>
                  <a:pt x="2106" y="4437"/>
                </a:lnTo>
                <a:close/>
                <a:moveTo>
                  <a:pt x="2109" y="4468"/>
                </a:moveTo>
                <a:lnTo>
                  <a:pt x="2106" y="4471"/>
                </a:lnTo>
                <a:lnTo>
                  <a:pt x="2106" y="4466"/>
                </a:lnTo>
                <a:lnTo>
                  <a:pt x="2109" y="4468"/>
                </a:lnTo>
                <a:close/>
                <a:moveTo>
                  <a:pt x="2684" y="4464"/>
                </a:moveTo>
                <a:lnTo>
                  <a:pt x="2697" y="4451"/>
                </a:lnTo>
                <a:lnTo>
                  <a:pt x="2719" y="4474"/>
                </a:lnTo>
                <a:lnTo>
                  <a:pt x="2684" y="4474"/>
                </a:lnTo>
                <a:lnTo>
                  <a:pt x="2684" y="4464"/>
                </a:lnTo>
                <a:close/>
                <a:moveTo>
                  <a:pt x="2759" y="4451"/>
                </a:moveTo>
                <a:lnTo>
                  <a:pt x="2782" y="4474"/>
                </a:lnTo>
                <a:lnTo>
                  <a:pt x="2735" y="4474"/>
                </a:lnTo>
                <a:lnTo>
                  <a:pt x="2759" y="4451"/>
                </a:lnTo>
                <a:close/>
                <a:moveTo>
                  <a:pt x="2821" y="4451"/>
                </a:moveTo>
                <a:lnTo>
                  <a:pt x="2844" y="4474"/>
                </a:lnTo>
                <a:lnTo>
                  <a:pt x="2798" y="4474"/>
                </a:lnTo>
                <a:lnTo>
                  <a:pt x="2821" y="4451"/>
                </a:lnTo>
                <a:close/>
                <a:moveTo>
                  <a:pt x="2882" y="4451"/>
                </a:moveTo>
                <a:lnTo>
                  <a:pt x="2906" y="4474"/>
                </a:lnTo>
                <a:lnTo>
                  <a:pt x="2860" y="4474"/>
                </a:lnTo>
                <a:lnTo>
                  <a:pt x="2882" y="4451"/>
                </a:lnTo>
                <a:close/>
                <a:moveTo>
                  <a:pt x="2909" y="4467"/>
                </a:moveTo>
                <a:lnTo>
                  <a:pt x="2888" y="4446"/>
                </a:lnTo>
                <a:lnTo>
                  <a:pt x="2909" y="4426"/>
                </a:lnTo>
                <a:lnTo>
                  <a:pt x="2909" y="4467"/>
                </a:lnTo>
                <a:close/>
                <a:moveTo>
                  <a:pt x="2884" y="4442"/>
                </a:moveTo>
                <a:lnTo>
                  <a:pt x="2862" y="4420"/>
                </a:lnTo>
                <a:lnTo>
                  <a:pt x="2904" y="4420"/>
                </a:lnTo>
                <a:lnTo>
                  <a:pt x="2884" y="4442"/>
                </a:lnTo>
                <a:close/>
                <a:moveTo>
                  <a:pt x="2843" y="4364"/>
                </a:moveTo>
                <a:lnTo>
                  <a:pt x="2821" y="4342"/>
                </a:lnTo>
                <a:lnTo>
                  <a:pt x="2865" y="4342"/>
                </a:lnTo>
                <a:lnTo>
                  <a:pt x="2843" y="4364"/>
                </a:lnTo>
                <a:close/>
                <a:moveTo>
                  <a:pt x="2781" y="4364"/>
                </a:moveTo>
                <a:lnTo>
                  <a:pt x="2760" y="4342"/>
                </a:lnTo>
                <a:lnTo>
                  <a:pt x="2803" y="4342"/>
                </a:lnTo>
                <a:lnTo>
                  <a:pt x="2781" y="4364"/>
                </a:lnTo>
                <a:close/>
                <a:moveTo>
                  <a:pt x="2719" y="4363"/>
                </a:moveTo>
                <a:lnTo>
                  <a:pt x="2719" y="4342"/>
                </a:lnTo>
                <a:lnTo>
                  <a:pt x="2740" y="4342"/>
                </a:lnTo>
                <a:lnTo>
                  <a:pt x="2719" y="4363"/>
                </a:lnTo>
                <a:close/>
                <a:moveTo>
                  <a:pt x="2858" y="4297"/>
                </a:moveTo>
                <a:lnTo>
                  <a:pt x="2881" y="4320"/>
                </a:lnTo>
                <a:lnTo>
                  <a:pt x="2836" y="4320"/>
                </a:lnTo>
                <a:lnTo>
                  <a:pt x="2858" y="4297"/>
                </a:lnTo>
                <a:close/>
                <a:moveTo>
                  <a:pt x="2885" y="4313"/>
                </a:moveTo>
                <a:lnTo>
                  <a:pt x="2864" y="4292"/>
                </a:lnTo>
                <a:lnTo>
                  <a:pt x="2885" y="4272"/>
                </a:lnTo>
                <a:lnTo>
                  <a:pt x="2885" y="4313"/>
                </a:lnTo>
                <a:close/>
                <a:moveTo>
                  <a:pt x="2858" y="4287"/>
                </a:moveTo>
                <a:lnTo>
                  <a:pt x="2837" y="4266"/>
                </a:lnTo>
                <a:lnTo>
                  <a:pt x="2880" y="4266"/>
                </a:lnTo>
                <a:lnTo>
                  <a:pt x="2858" y="4287"/>
                </a:lnTo>
                <a:close/>
                <a:moveTo>
                  <a:pt x="2797" y="4287"/>
                </a:moveTo>
                <a:lnTo>
                  <a:pt x="2775" y="4266"/>
                </a:lnTo>
                <a:lnTo>
                  <a:pt x="2818" y="4266"/>
                </a:lnTo>
                <a:lnTo>
                  <a:pt x="2797" y="4287"/>
                </a:lnTo>
                <a:close/>
                <a:moveTo>
                  <a:pt x="2734" y="4287"/>
                </a:moveTo>
                <a:lnTo>
                  <a:pt x="2712" y="4266"/>
                </a:lnTo>
                <a:lnTo>
                  <a:pt x="2756" y="4266"/>
                </a:lnTo>
                <a:lnTo>
                  <a:pt x="2734" y="4287"/>
                </a:lnTo>
                <a:close/>
                <a:moveTo>
                  <a:pt x="2672" y="4287"/>
                </a:moveTo>
                <a:lnTo>
                  <a:pt x="2651" y="4266"/>
                </a:lnTo>
                <a:lnTo>
                  <a:pt x="2694" y="4266"/>
                </a:lnTo>
                <a:lnTo>
                  <a:pt x="2672" y="4287"/>
                </a:lnTo>
                <a:close/>
                <a:moveTo>
                  <a:pt x="2610" y="4287"/>
                </a:moveTo>
                <a:lnTo>
                  <a:pt x="2588" y="4266"/>
                </a:lnTo>
                <a:lnTo>
                  <a:pt x="2631" y="4266"/>
                </a:lnTo>
                <a:lnTo>
                  <a:pt x="2610" y="4287"/>
                </a:lnTo>
                <a:close/>
                <a:moveTo>
                  <a:pt x="2548" y="4287"/>
                </a:moveTo>
                <a:lnTo>
                  <a:pt x="2526" y="4266"/>
                </a:lnTo>
                <a:lnTo>
                  <a:pt x="2570" y="4266"/>
                </a:lnTo>
                <a:lnTo>
                  <a:pt x="2548" y="4287"/>
                </a:lnTo>
                <a:close/>
                <a:moveTo>
                  <a:pt x="2485" y="4287"/>
                </a:moveTo>
                <a:lnTo>
                  <a:pt x="2464" y="4266"/>
                </a:lnTo>
                <a:lnTo>
                  <a:pt x="2507" y="4266"/>
                </a:lnTo>
                <a:lnTo>
                  <a:pt x="2485" y="4287"/>
                </a:lnTo>
                <a:close/>
                <a:moveTo>
                  <a:pt x="2424" y="4287"/>
                </a:moveTo>
                <a:lnTo>
                  <a:pt x="2402" y="4266"/>
                </a:lnTo>
                <a:lnTo>
                  <a:pt x="2445" y="4266"/>
                </a:lnTo>
                <a:lnTo>
                  <a:pt x="2424" y="4287"/>
                </a:lnTo>
                <a:close/>
                <a:moveTo>
                  <a:pt x="2383" y="4266"/>
                </a:moveTo>
                <a:lnTo>
                  <a:pt x="2361" y="4287"/>
                </a:lnTo>
                <a:lnTo>
                  <a:pt x="2339" y="4266"/>
                </a:lnTo>
                <a:lnTo>
                  <a:pt x="2383" y="4266"/>
                </a:lnTo>
                <a:close/>
                <a:moveTo>
                  <a:pt x="2321" y="4266"/>
                </a:moveTo>
                <a:lnTo>
                  <a:pt x="2299" y="4287"/>
                </a:lnTo>
                <a:lnTo>
                  <a:pt x="2278" y="4266"/>
                </a:lnTo>
                <a:lnTo>
                  <a:pt x="2321" y="4266"/>
                </a:lnTo>
                <a:close/>
                <a:moveTo>
                  <a:pt x="2237" y="4287"/>
                </a:moveTo>
                <a:lnTo>
                  <a:pt x="2215" y="4266"/>
                </a:lnTo>
                <a:lnTo>
                  <a:pt x="2258" y="4266"/>
                </a:lnTo>
                <a:lnTo>
                  <a:pt x="2237" y="4287"/>
                </a:lnTo>
                <a:close/>
                <a:moveTo>
                  <a:pt x="2175" y="4287"/>
                </a:moveTo>
                <a:lnTo>
                  <a:pt x="2153" y="4266"/>
                </a:lnTo>
                <a:lnTo>
                  <a:pt x="2197" y="4266"/>
                </a:lnTo>
                <a:lnTo>
                  <a:pt x="2175" y="4287"/>
                </a:lnTo>
                <a:close/>
                <a:moveTo>
                  <a:pt x="2111" y="4287"/>
                </a:moveTo>
                <a:lnTo>
                  <a:pt x="2090" y="4266"/>
                </a:lnTo>
                <a:lnTo>
                  <a:pt x="2133" y="4266"/>
                </a:lnTo>
                <a:lnTo>
                  <a:pt x="2111" y="4287"/>
                </a:lnTo>
                <a:close/>
                <a:moveTo>
                  <a:pt x="2060" y="4342"/>
                </a:moveTo>
                <a:lnTo>
                  <a:pt x="2060" y="4357"/>
                </a:lnTo>
                <a:lnTo>
                  <a:pt x="2044" y="4341"/>
                </a:lnTo>
                <a:lnTo>
                  <a:pt x="2060" y="4341"/>
                </a:lnTo>
                <a:lnTo>
                  <a:pt x="2060" y="4342"/>
                </a:lnTo>
                <a:lnTo>
                  <a:pt x="2060" y="4342"/>
                </a:lnTo>
                <a:close/>
                <a:moveTo>
                  <a:pt x="2003" y="4362"/>
                </a:moveTo>
                <a:lnTo>
                  <a:pt x="1981" y="4341"/>
                </a:lnTo>
                <a:lnTo>
                  <a:pt x="2024" y="4341"/>
                </a:lnTo>
                <a:lnTo>
                  <a:pt x="2003" y="4362"/>
                </a:lnTo>
                <a:close/>
                <a:moveTo>
                  <a:pt x="1966" y="4390"/>
                </a:moveTo>
                <a:lnTo>
                  <a:pt x="1944" y="4368"/>
                </a:lnTo>
                <a:lnTo>
                  <a:pt x="1966" y="4346"/>
                </a:lnTo>
                <a:lnTo>
                  <a:pt x="1966" y="4390"/>
                </a:lnTo>
                <a:close/>
                <a:moveTo>
                  <a:pt x="1974" y="4343"/>
                </a:moveTo>
                <a:lnTo>
                  <a:pt x="1997" y="4368"/>
                </a:lnTo>
                <a:lnTo>
                  <a:pt x="1974" y="4391"/>
                </a:lnTo>
                <a:lnTo>
                  <a:pt x="1974" y="4343"/>
                </a:lnTo>
                <a:close/>
                <a:moveTo>
                  <a:pt x="1939" y="4362"/>
                </a:moveTo>
                <a:lnTo>
                  <a:pt x="1919" y="4341"/>
                </a:lnTo>
                <a:lnTo>
                  <a:pt x="1961" y="4341"/>
                </a:lnTo>
                <a:lnTo>
                  <a:pt x="1939" y="4362"/>
                </a:lnTo>
                <a:close/>
                <a:moveTo>
                  <a:pt x="1939" y="4372"/>
                </a:moveTo>
                <a:lnTo>
                  <a:pt x="1963" y="4396"/>
                </a:lnTo>
                <a:lnTo>
                  <a:pt x="1916" y="4396"/>
                </a:lnTo>
                <a:lnTo>
                  <a:pt x="1939" y="4372"/>
                </a:lnTo>
                <a:close/>
                <a:moveTo>
                  <a:pt x="2003" y="4372"/>
                </a:moveTo>
                <a:lnTo>
                  <a:pt x="2026" y="4396"/>
                </a:lnTo>
                <a:lnTo>
                  <a:pt x="1980" y="4396"/>
                </a:lnTo>
                <a:lnTo>
                  <a:pt x="2003" y="4372"/>
                </a:lnTo>
                <a:close/>
                <a:moveTo>
                  <a:pt x="2060" y="4377"/>
                </a:moveTo>
                <a:lnTo>
                  <a:pt x="2060" y="4396"/>
                </a:lnTo>
                <a:lnTo>
                  <a:pt x="2043" y="4396"/>
                </a:lnTo>
                <a:lnTo>
                  <a:pt x="2060" y="4377"/>
                </a:lnTo>
                <a:close/>
                <a:moveTo>
                  <a:pt x="1905" y="4442"/>
                </a:moveTo>
                <a:lnTo>
                  <a:pt x="1883" y="4420"/>
                </a:lnTo>
                <a:lnTo>
                  <a:pt x="1926" y="4420"/>
                </a:lnTo>
                <a:lnTo>
                  <a:pt x="1905" y="4442"/>
                </a:lnTo>
                <a:close/>
                <a:moveTo>
                  <a:pt x="1905" y="4451"/>
                </a:moveTo>
                <a:lnTo>
                  <a:pt x="1928" y="4474"/>
                </a:lnTo>
                <a:lnTo>
                  <a:pt x="1881" y="4474"/>
                </a:lnTo>
                <a:lnTo>
                  <a:pt x="1905" y="4451"/>
                </a:lnTo>
                <a:close/>
                <a:moveTo>
                  <a:pt x="1967" y="4451"/>
                </a:moveTo>
                <a:lnTo>
                  <a:pt x="1990" y="4474"/>
                </a:lnTo>
                <a:lnTo>
                  <a:pt x="1945" y="4474"/>
                </a:lnTo>
                <a:lnTo>
                  <a:pt x="1967" y="4451"/>
                </a:lnTo>
                <a:close/>
                <a:moveTo>
                  <a:pt x="2030" y="4451"/>
                </a:moveTo>
                <a:lnTo>
                  <a:pt x="2053" y="4474"/>
                </a:lnTo>
                <a:lnTo>
                  <a:pt x="2007" y="4474"/>
                </a:lnTo>
                <a:lnTo>
                  <a:pt x="2030" y="4451"/>
                </a:lnTo>
                <a:close/>
                <a:moveTo>
                  <a:pt x="2092" y="4451"/>
                </a:moveTo>
                <a:lnTo>
                  <a:pt x="2099" y="4459"/>
                </a:lnTo>
                <a:lnTo>
                  <a:pt x="2099" y="4474"/>
                </a:lnTo>
                <a:lnTo>
                  <a:pt x="2099" y="4474"/>
                </a:lnTo>
                <a:lnTo>
                  <a:pt x="2099" y="4474"/>
                </a:lnTo>
                <a:lnTo>
                  <a:pt x="2069" y="4474"/>
                </a:lnTo>
                <a:lnTo>
                  <a:pt x="2092" y="4451"/>
                </a:lnTo>
                <a:close/>
                <a:moveTo>
                  <a:pt x="2399" y="3870"/>
                </a:moveTo>
                <a:lnTo>
                  <a:pt x="2399" y="3870"/>
                </a:lnTo>
                <a:lnTo>
                  <a:pt x="2399" y="3866"/>
                </a:lnTo>
                <a:lnTo>
                  <a:pt x="2399" y="3866"/>
                </a:lnTo>
                <a:lnTo>
                  <a:pt x="2403" y="3865"/>
                </a:lnTo>
                <a:lnTo>
                  <a:pt x="2406" y="3864"/>
                </a:lnTo>
                <a:lnTo>
                  <a:pt x="2409" y="3861"/>
                </a:lnTo>
                <a:lnTo>
                  <a:pt x="2409" y="3861"/>
                </a:lnTo>
                <a:lnTo>
                  <a:pt x="2411" y="3873"/>
                </a:lnTo>
                <a:lnTo>
                  <a:pt x="2411" y="3873"/>
                </a:lnTo>
                <a:lnTo>
                  <a:pt x="2412" y="3876"/>
                </a:lnTo>
                <a:lnTo>
                  <a:pt x="2411" y="3880"/>
                </a:lnTo>
                <a:lnTo>
                  <a:pt x="2411" y="3880"/>
                </a:lnTo>
                <a:lnTo>
                  <a:pt x="2410" y="3881"/>
                </a:lnTo>
                <a:lnTo>
                  <a:pt x="2409" y="3881"/>
                </a:lnTo>
                <a:lnTo>
                  <a:pt x="2407" y="3881"/>
                </a:lnTo>
                <a:lnTo>
                  <a:pt x="2397" y="3880"/>
                </a:lnTo>
                <a:lnTo>
                  <a:pt x="2397" y="3880"/>
                </a:lnTo>
                <a:lnTo>
                  <a:pt x="2398" y="3876"/>
                </a:lnTo>
                <a:lnTo>
                  <a:pt x="2399" y="3870"/>
                </a:lnTo>
                <a:lnTo>
                  <a:pt x="2399" y="3870"/>
                </a:lnTo>
                <a:close/>
                <a:moveTo>
                  <a:pt x="2306" y="3984"/>
                </a:moveTo>
                <a:lnTo>
                  <a:pt x="2306" y="3984"/>
                </a:lnTo>
                <a:lnTo>
                  <a:pt x="2304" y="3984"/>
                </a:lnTo>
                <a:lnTo>
                  <a:pt x="2301" y="3981"/>
                </a:lnTo>
                <a:lnTo>
                  <a:pt x="2301" y="3981"/>
                </a:lnTo>
                <a:lnTo>
                  <a:pt x="2299" y="3976"/>
                </a:lnTo>
                <a:lnTo>
                  <a:pt x="2296" y="3967"/>
                </a:lnTo>
                <a:lnTo>
                  <a:pt x="2294" y="3955"/>
                </a:lnTo>
                <a:lnTo>
                  <a:pt x="2293" y="3946"/>
                </a:lnTo>
                <a:lnTo>
                  <a:pt x="2300" y="3947"/>
                </a:lnTo>
                <a:lnTo>
                  <a:pt x="2300" y="3947"/>
                </a:lnTo>
                <a:lnTo>
                  <a:pt x="2303" y="3943"/>
                </a:lnTo>
                <a:lnTo>
                  <a:pt x="2309" y="3937"/>
                </a:lnTo>
                <a:lnTo>
                  <a:pt x="2309" y="3937"/>
                </a:lnTo>
                <a:lnTo>
                  <a:pt x="2310" y="3934"/>
                </a:lnTo>
                <a:lnTo>
                  <a:pt x="2311" y="3934"/>
                </a:lnTo>
                <a:lnTo>
                  <a:pt x="2314" y="3934"/>
                </a:lnTo>
                <a:lnTo>
                  <a:pt x="2314" y="3934"/>
                </a:lnTo>
                <a:lnTo>
                  <a:pt x="2315" y="3944"/>
                </a:lnTo>
                <a:lnTo>
                  <a:pt x="2314" y="3953"/>
                </a:lnTo>
                <a:lnTo>
                  <a:pt x="2312" y="3966"/>
                </a:lnTo>
                <a:lnTo>
                  <a:pt x="2312" y="3966"/>
                </a:lnTo>
                <a:lnTo>
                  <a:pt x="2311" y="3970"/>
                </a:lnTo>
                <a:lnTo>
                  <a:pt x="2309" y="3975"/>
                </a:lnTo>
                <a:lnTo>
                  <a:pt x="2309" y="3975"/>
                </a:lnTo>
                <a:lnTo>
                  <a:pt x="2309" y="3982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9" y="3988"/>
                </a:lnTo>
                <a:lnTo>
                  <a:pt x="2307" y="3985"/>
                </a:lnTo>
                <a:lnTo>
                  <a:pt x="2306" y="3984"/>
                </a:lnTo>
                <a:lnTo>
                  <a:pt x="2306" y="3984"/>
                </a:lnTo>
                <a:close/>
                <a:moveTo>
                  <a:pt x="2323" y="4247"/>
                </a:moveTo>
                <a:lnTo>
                  <a:pt x="2324" y="4236"/>
                </a:lnTo>
                <a:lnTo>
                  <a:pt x="2324" y="4236"/>
                </a:lnTo>
                <a:lnTo>
                  <a:pt x="2325" y="4233"/>
                </a:lnTo>
                <a:lnTo>
                  <a:pt x="2328" y="4228"/>
                </a:lnTo>
                <a:lnTo>
                  <a:pt x="2328" y="4228"/>
                </a:lnTo>
                <a:lnTo>
                  <a:pt x="2328" y="4224"/>
                </a:lnTo>
                <a:lnTo>
                  <a:pt x="2326" y="4221"/>
                </a:lnTo>
                <a:lnTo>
                  <a:pt x="2324" y="4215"/>
                </a:lnTo>
                <a:lnTo>
                  <a:pt x="2324" y="4215"/>
                </a:lnTo>
                <a:lnTo>
                  <a:pt x="2324" y="4212"/>
                </a:lnTo>
                <a:lnTo>
                  <a:pt x="2325" y="4209"/>
                </a:lnTo>
                <a:lnTo>
                  <a:pt x="2328" y="4207"/>
                </a:lnTo>
                <a:lnTo>
                  <a:pt x="2328" y="4207"/>
                </a:lnTo>
                <a:lnTo>
                  <a:pt x="2328" y="4164"/>
                </a:lnTo>
                <a:lnTo>
                  <a:pt x="2328" y="4164"/>
                </a:lnTo>
                <a:lnTo>
                  <a:pt x="2328" y="4151"/>
                </a:lnTo>
                <a:lnTo>
                  <a:pt x="2329" y="4144"/>
                </a:lnTo>
                <a:lnTo>
                  <a:pt x="2329" y="4144"/>
                </a:lnTo>
                <a:lnTo>
                  <a:pt x="2331" y="4139"/>
                </a:lnTo>
                <a:lnTo>
                  <a:pt x="2333" y="4135"/>
                </a:lnTo>
                <a:lnTo>
                  <a:pt x="2336" y="4128"/>
                </a:lnTo>
                <a:lnTo>
                  <a:pt x="2336" y="4128"/>
                </a:lnTo>
                <a:lnTo>
                  <a:pt x="2337" y="4100"/>
                </a:lnTo>
                <a:lnTo>
                  <a:pt x="2337" y="4100"/>
                </a:lnTo>
                <a:lnTo>
                  <a:pt x="2348" y="4072"/>
                </a:lnTo>
                <a:lnTo>
                  <a:pt x="2348" y="4072"/>
                </a:lnTo>
                <a:lnTo>
                  <a:pt x="2351" y="4066"/>
                </a:lnTo>
                <a:lnTo>
                  <a:pt x="2351" y="4065"/>
                </a:lnTo>
                <a:lnTo>
                  <a:pt x="2353" y="4065"/>
                </a:lnTo>
                <a:lnTo>
                  <a:pt x="2353" y="4065"/>
                </a:lnTo>
                <a:lnTo>
                  <a:pt x="2354" y="4065"/>
                </a:lnTo>
                <a:lnTo>
                  <a:pt x="2355" y="4066"/>
                </a:lnTo>
                <a:lnTo>
                  <a:pt x="2356" y="4069"/>
                </a:lnTo>
                <a:lnTo>
                  <a:pt x="2359" y="4073"/>
                </a:lnTo>
                <a:lnTo>
                  <a:pt x="2359" y="4073"/>
                </a:lnTo>
                <a:lnTo>
                  <a:pt x="2359" y="4097"/>
                </a:lnTo>
                <a:lnTo>
                  <a:pt x="2359" y="4097"/>
                </a:lnTo>
                <a:lnTo>
                  <a:pt x="2360" y="4100"/>
                </a:lnTo>
                <a:lnTo>
                  <a:pt x="2362" y="4106"/>
                </a:lnTo>
                <a:lnTo>
                  <a:pt x="2365" y="4113"/>
                </a:lnTo>
                <a:lnTo>
                  <a:pt x="2366" y="4116"/>
                </a:lnTo>
                <a:lnTo>
                  <a:pt x="2366" y="4116"/>
                </a:lnTo>
                <a:lnTo>
                  <a:pt x="2368" y="4128"/>
                </a:lnTo>
                <a:lnTo>
                  <a:pt x="2370" y="4136"/>
                </a:lnTo>
                <a:lnTo>
                  <a:pt x="2373" y="4175"/>
                </a:lnTo>
                <a:lnTo>
                  <a:pt x="2373" y="4175"/>
                </a:lnTo>
                <a:lnTo>
                  <a:pt x="2373" y="4183"/>
                </a:lnTo>
                <a:lnTo>
                  <a:pt x="2372" y="4195"/>
                </a:lnTo>
                <a:lnTo>
                  <a:pt x="2372" y="4195"/>
                </a:lnTo>
                <a:lnTo>
                  <a:pt x="2372" y="4199"/>
                </a:lnTo>
                <a:lnTo>
                  <a:pt x="2373" y="4203"/>
                </a:lnTo>
                <a:lnTo>
                  <a:pt x="2375" y="4207"/>
                </a:lnTo>
                <a:lnTo>
                  <a:pt x="2375" y="4212"/>
                </a:lnTo>
                <a:lnTo>
                  <a:pt x="2375" y="4212"/>
                </a:lnTo>
                <a:lnTo>
                  <a:pt x="2376" y="4217"/>
                </a:lnTo>
                <a:lnTo>
                  <a:pt x="2375" y="4223"/>
                </a:lnTo>
                <a:lnTo>
                  <a:pt x="2375" y="4223"/>
                </a:lnTo>
                <a:lnTo>
                  <a:pt x="2375" y="4226"/>
                </a:lnTo>
                <a:lnTo>
                  <a:pt x="2376" y="4229"/>
                </a:lnTo>
                <a:lnTo>
                  <a:pt x="2377" y="4232"/>
                </a:lnTo>
                <a:lnTo>
                  <a:pt x="2377" y="4232"/>
                </a:lnTo>
                <a:lnTo>
                  <a:pt x="2377" y="4252"/>
                </a:lnTo>
                <a:lnTo>
                  <a:pt x="2377" y="4252"/>
                </a:lnTo>
                <a:lnTo>
                  <a:pt x="2377" y="4253"/>
                </a:lnTo>
                <a:lnTo>
                  <a:pt x="2324" y="4253"/>
                </a:lnTo>
                <a:lnTo>
                  <a:pt x="2324" y="4253"/>
                </a:lnTo>
                <a:lnTo>
                  <a:pt x="2323" y="4247"/>
                </a:lnTo>
                <a:lnTo>
                  <a:pt x="2323" y="4247"/>
                </a:lnTo>
                <a:close/>
                <a:moveTo>
                  <a:pt x="1995" y="4541"/>
                </a:moveTo>
                <a:lnTo>
                  <a:pt x="2168" y="4541"/>
                </a:lnTo>
                <a:lnTo>
                  <a:pt x="2168" y="4541"/>
                </a:lnTo>
                <a:lnTo>
                  <a:pt x="2165" y="4550"/>
                </a:lnTo>
                <a:lnTo>
                  <a:pt x="2165" y="4558"/>
                </a:lnTo>
                <a:lnTo>
                  <a:pt x="2165" y="4558"/>
                </a:lnTo>
                <a:lnTo>
                  <a:pt x="2166" y="4568"/>
                </a:lnTo>
                <a:lnTo>
                  <a:pt x="2169" y="4579"/>
                </a:lnTo>
                <a:lnTo>
                  <a:pt x="2173" y="4587"/>
                </a:lnTo>
                <a:lnTo>
                  <a:pt x="2180" y="4595"/>
                </a:lnTo>
                <a:lnTo>
                  <a:pt x="1982" y="4595"/>
                </a:lnTo>
                <a:lnTo>
                  <a:pt x="1982" y="4595"/>
                </a:lnTo>
                <a:lnTo>
                  <a:pt x="1989" y="4587"/>
                </a:lnTo>
                <a:lnTo>
                  <a:pt x="1994" y="4579"/>
                </a:lnTo>
                <a:lnTo>
                  <a:pt x="1997" y="4568"/>
                </a:lnTo>
                <a:lnTo>
                  <a:pt x="1997" y="4558"/>
                </a:lnTo>
                <a:lnTo>
                  <a:pt x="1997" y="4558"/>
                </a:lnTo>
                <a:lnTo>
                  <a:pt x="1997" y="4550"/>
                </a:lnTo>
                <a:lnTo>
                  <a:pt x="1995" y="4541"/>
                </a:lnTo>
                <a:lnTo>
                  <a:pt x="1995" y="4541"/>
                </a:lnTo>
                <a:close/>
                <a:moveTo>
                  <a:pt x="1216" y="4480"/>
                </a:moveTo>
                <a:lnTo>
                  <a:pt x="1216" y="4480"/>
                </a:lnTo>
                <a:lnTo>
                  <a:pt x="1216" y="4480"/>
                </a:lnTo>
                <a:lnTo>
                  <a:pt x="1359" y="4484"/>
                </a:lnTo>
                <a:lnTo>
                  <a:pt x="1359" y="4484"/>
                </a:lnTo>
                <a:lnTo>
                  <a:pt x="1357" y="4488"/>
                </a:lnTo>
                <a:lnTo>
                  <a:pt x="1354" y="4492"/>
                </a:lnTo>
                <a:lnTo>
                  <a:pt x="1353" y="4497"/>
                </a:lnTo>
                <a:lnTo>
                  <a:pt x="1353" y="4502"/>
                </a:lnTo>
                <a:lnTo>
                  <a:pt x="1124" y="4501"/>
                </a:lnTo>
                <a:lnTo>
                  <a:pt x="1124" y="4486"/>
                </a:lnTo>
                <a:lnTo>
                  <a:pt x="1124" y="4486"/>
                </a:lnTo>
                <a:lnTo>
                  <a:pt x="1216" y="4480"/>
                </a:lnTo>
                <a:lnTo>
                  <a:pt x="1216" y="4480"/>
                </a:lnTo>
                <a:close/>
                <a:moveTo>
                  <a:pt x="1247" y="3194"/>
                </a:moveTo>
                <a:lnTo>
                  <a:pt x="1247" y="3193"/>
                </a:lnTo>
                <a:lnTo>
                  <a:pt x="1247" y="3193"/>
                </a:lnTo>
                <a:lnTo>
                  <a:pt x="1248" y="3187"/>
                </a:lnTo>
                <a:lnTo>
                  <a:pt x="1248" y="3181"/>
                </a:lnTo>
                <a:lnTo>
                  <a:pt x="1248" y="3179"/>
                </a:lnTo>
                <a:lnTo>
                  <a:pt x="1247" y="3177"/>
                </a:lnTo>
                <a:lnTo>
                  <a:pt x="1247" y="3177"/>
                </a:lnTo>
                <a:lnTo>
                  <a:pt x="1240" y="3167"/>
                </a:lnTo>
                <a:lnTo>
                  <a:pt x="1240" y="3167"/>
                </a:lnTo>
                <a:lnTo>
                  <a:pt x="1236" y="3149"/>
                </a:lnTo>
                <a:lnTo>
                  <a:pt x="1236" y="3149"/>
                </a:lnTo>
                <a:lnTo>
                  <a:pt x="1228" y="3113"/>
                </a:lnTo>
                <a:lnTo>
                  <a:pt x="1228" y="3113"/>
                </a:lnTo>
                <a:lnTo>
                  <a:pt x="1220" y="3081"/>
                </a:lnTo>
                <a:lnTo>
                  <a:pt x="1214" y="3060"/>
                </a:lnTo>
                <a:lnTo>
                  <a:pt x="1210" y="3046"/>
                </a:lnTo>
                <a:lnTo>
                  <a:pt x="1210" y="3046"/>
                </a:lnTo>
                <a:lnTo>
                  <a:pt x="1208" y="3021"/>
                </a:lnTo>
                <a:lnTo>
                  <a:pt x="1208" y="3021"/>
                </a:lnTo>
                <a:lnTo>
                  <a:pt x="1208" y="3003"/>
                </a:lnTo>
                <a:lnTo>
                  <a:pt x="1206" y="2991"/>
                </a:lnTo>
                <a:lnTo>
                  <a:pt x="1204" y="2983"/>
                </a:lnTo>
                <a:lnTo>
                  <a:pt x="1208" y="2984"/>
                </a:lnTo>
                <a:lnTo>
                  <a:pt x="1208" y="2984"/>
                </a:lnTo>
                <a:lnTo>
                  <a:pt x="1188" y="2929"/>
                </a:lnTo>
                <a:lnTo>
                  <a:pt x="1194" y="2918"/>
                </a:lnTo>
                <a:lnTo>
                  <a:pt x="1194" y="2918"/>
                </a:lnTo>
                <a:lnTo>
                  <a:pt x="1197" y="2915"/>
                </a:lnTo>
                <a:lnTo>
                  <a:pt x="1198" y="2910"/>
                </a:lnTo>
                <a:lnTo>
                  <a:pt x="1198" y="2907"/>
                </a:lnTo>
                <a:lnTo>
                  <a:pt x="1198" y="2907"/>
                </a:lnTo>
                <a:lnTo>
                  <a:pt x="1197" y="2902"/>
                </a:lnTo>
                <a:lnTo>
                  <a:pt x="1194" y="2895"/>
                </a:lnTo>
                <a:lnTo>
                  <a:pt x="1191" y="2888"/>
                </a:lnTo>
                <a:lnTo>
                  <a:pt x="1188" y="2881"/>
                </a:lnTo>
                <a:lnTo>
                  <a:pt x="1188" y="2881"/>
                </a:lnTo>
                <a:lnTo>
                  <a:pt x="1181" y="2873"/>
                </a:lnTo>
                <a:lnTo>
                  <a:pt x="1171" y="2860"/>
                </a:lnTo>
                <a:lnTo>
                  <a:pt x="1164" y="2855"/>
                </a:lnTo>
                <a:lnTo>
                  <a:pt x="1159" y="2848"/>
                </a:lnTo>
                <a:lnTo>
                  <a:pt x="1150" y="2843"/>
                </a:lnTo>
                <a:lnTo>
                  <a:pt x="1142" y="2838"/>
                </a:lnTo>
                <a:lnTo>
                  <a:pt x="1142" y="2838"/>
                </a:lnTo>
                <a:lnTo>
                  <a:pt x="1120" y="2829"/>
                </a:lnTo>
                <a:lnTo>
                  <a:pt x="1119" y="2823"/>
                </a:lnTo>
                <a:lnTo>
                  <a:pt x="1119" y="2823"/>
                </a:lnTo>
                <a:lnTo>
                  <a:pt x="1119" y="2823"/>
                </a:lnTo>
                <a:lnTo>
                  <a:pt x="1120" y="2820"/>
                </a:lnTo>
                <a:lnTo>
                  <a:pt x="1119" y="2816"/>
                </a:lnTo>
                <a:lnTo>
                  <a:pt x="1116" y="2811"/>
                </a:lnTo>
                <a:lnTo>
                  <a:pt x="1116" y="2811"/>
                </a:lnTo>
                <a:lnTo>
                  <a:pt x="1115" y="2807"/>
                </a:lnTo>
                <a:lnTo>
                  <a:pt x="1113" y="2804"/>
                </a:lnTo>
                <a:lnTo>
                  <a:pt x="1111" y="2800"/>
                </a:lnTo>
                <a:lnTo>
                  <a:pt x="1108" y="2797"/>
                </a:lnTo>
                <a:lnTo>
                  <a:pt x="1102" y="2794"/>
                </a:lnTo>
                <a:lnTo>
                  <a:pt x="1094" y="2792"/>
                </a:lnTo>
                <a:lnTo>
                  <a:pt x="1083" y="2792"/>
                </a:lnTo>
                <a:lnTo>
                  <a:pt x="1083" y="2792"/>
                </a:lnTo>
                <a:lnTo>
                  <a:pt x="1079" y="2793"/>
                </a:lnTo>
                <a:lnTo>
                  <a:pt x="1074" y="2796"/>
                </a:lnTo>
                <a:lnTo>
                  <a:pt x="1070" y="2798"/>
                </a:lnTo>
                <a:lnTo>
                  <a:pt x="1067" y="2803"/>
                </a:lnTo>
                <a:lnTo>
                  <a:pt x="1064" y="2807"/>
                </a:lnTo>
                <a:lnTo>
                  <a:pt x="1061" y="2814"/>
                </a:lnTo>
                <a:lnTo>
                  <a:pt x="1060" y="2822"/>
                </a:lnTo>
                <a:lnTo>
                  <a:pt x="1060" y="2823"/>
                </a:lnTo>
                <a:lnTo>
                  <a:pt x="1060" y="2823"/>
                </a:lnTo>
                <a:lnTo>
                  <a:pt x="1057" y="2826"/>
                </a:lnTo>
                <a:lnTo>
                  <a:pt x="1053" y="2831"/>
                </a:lnTo>
                <a:lnTo>
                  <a:pt x="1052" y="2834"/>
                </a:lnTo>
                <a:lnTo>
                  <a:pt x="1051" y="2836"/>
                </a:lnTo>
                <a:lnTo>
                  <a:pt x="1053" y="2838"/>
                </a:lnTo>
                <a:lnTo>
                  <a:pt x="1057" y="2838"/>
                </a:lnTo>
                <a:lnTo>
                  <a:pt x="1057" y="2838"/>
                </a:lnTo>
                <a:lnTo>
                  <a:pt x="1064" y="2836"/>
                </a:lnTo>
                <a:lnTo>
                  <a:pt x="1064" y="2836"/>
                </a:lnTo>
                <a:lnTo>
                  <a:pt x="1067" y="2843"/>
                </a:lnTo>
                <a:lnTo>
                  <a:pt x="1072" y="2849"/>
                </a:lnTo>
                <a:lnTo>
                  <a:pt x="1074" y="2851"/>
                </a:lnTo>
                <a:lnTo>
                  <a:pt x="1076" y="2853"/>
                </a:lnTo>
                <a:lnTo>
                  <a:pt x="1076" y="2853"/>
                </a:lnTo>
                <a:lnTo>
                  <a:pt x="1072" y="2859"/>
                </a:lnTo>
                <a:lnTo>
                  <a:pt x="1068" y="2864"/>
                </a:lnTo>
                <a:lnTo>
                  <a:pt x="1065" y="2867"/>
                </a:lnTo>
                <a:lnTo>
                  <a:pt x="1065" y="2867"/>
                </a:lnTo>
                <a:lnTo>
                  <a:pt x="1036" y="2878"/>
                </a:lnTo>
                <a:lnTo>
                  <a:pt x="1036" y="2878"/>
                </a:lnTo>
                <a:lnTo>
                  <a:pt x="1033" y="2876"/>
                </a:lnTo>
                <a:lnTo>
                  <a:pt x="1031" y="2873"/>
                </a:lnTo>
                <a:lnTo>
                  <a:pt x="1031" y="2870"/>
                </a:lnTo>
                <a:lnTo>
                  <a:pt x="1031" y="2870"/>
                </a:lnTo>
                <a:lnTo>
                  <a:pt x="1031" y="2866"/>
                </a:lnTo>
                <a:lnTo>
                  <a:pt x="1032" y="2864"/>
                </a:lnTo>
                <a:lnTo>
                  <a:pt x="1033" y="2863"/>
                </a:lnTo>
                <a:lnTo>
                  <a:pt x="1033" y="2863"/>
                </a:lnTo>
                <a:lnTo>
                  <a:pt x="1033" y="2860"/>
                </a:lnTo>
                <a:lnTo>
                  <a:pt x="1033" y="2858"/>
                </a:lnTo>
                <a:lnTo>
                  <a:pt x="1032" y="2856"/>
                </a:lnTo>
                <a:lnTo>
                  <a:pt x="1032" y="2856"/>
                </a:lnTo>
                <a:lnTo>
                  <a:pt x="1030" y="2851"/>
                </a:lnTo>
                <a:lnTo>
                  <a:pt x="1029" y="2850"/>
                </a:lnTo>
                <a:lnTo>
                  <a:pt x="1024" y="2848"/>
                </a:lnTo>
                <a:lnTo>
                  <a:pt x="1022" y="2844"/>
                </a:lnTo>
                <a:lnTo>
                  <a:pt x="1022" y="2844"/>
                </a:lnTo>
                <a:lnTo>
                  <a:pt x="1022" y="2842"/>
                </a:lnTo>
                <a:lnTo>
                  <a:pt x="1021" y="2841"/>
                </a:lnTo>
                <a:lnTo>
                  <a:pt x="1017" y="2840"/>
                </a:lnTo>
                <a:lnTo>
                  <a:pt x="1017" y="2394"/>
                </a:lnTo>
                <a:lnTo>
                  <a:pt x="1238" y="2394"/>
                </a:lnTo>
                <a:lnTo>
                  <a:pt x="1238" y="2631"/>
                </a:lnTo>
                <a:lnTo>
                  <a:pt x="1285" y="2631"/>
                </a:lnTo>
                <a:lnTo>
                  <a:pt x="1285" y="3194"/>
                </a:lnTo>
                <a:lnTo>
                  <a:pt x="1247" y="3194"/>
                </a:lnTo>
                <a:close/>
                <a:moveTo>
                  <a:pt x="951" y="1751"/>
                </a:moveTo>
                <a:lnTo>
                  <a:pt x="951" y="1800"/>
                </a:lnTo>
                <a:lnTo>
                  <a:pt x="918" y="1800"/>
                </a:lnTo>
                <a:lnTo>
                  <a:pt x="918" y="1751"/>
                </a:lnTo>
                <a:lnTo>
                  <a:pt x="951" y="1751"/>
                </a:lnTo>
                <a:close/>
                <a:moveTo>
                  <a:pt x="918" y="1745"/>
                </a:moveTo>
                <a:lnTo>
                  <a:pt x="918" y="1739"/>
                </a:lnTo>
                <a:lnTo>
                  <a:pt x="951" y="1739"/>
                </a:lnTo>
                <a:lnTo>
                  <a:pt x="951" y="1745"/>
                </a:lnTo>
                <a:lnTo>
                  <a:pt x="918" y="1745"/>
                </a:lnTo>
                <a:close/>
                <a:moveTo>
                  <a:pt x="951" y="1806"/>
                </a:moveTo>
                <a:lnTo>
                  <a:pt x="951" y="1812"/>
                </a:lnTo>
                <a:lnTo>
                  <a:pt x="918" y="1812"/>
                </a:lnTo>
                <a:lnTo>
                  <a:pt x="918" y="1806"/>
                </a:lnTo>
                <a:lnTo>
                  <a:pt x="951" y="1806"/>
                </a:lnTo>
                <a:close/>
                <a:moveTo>
                  <a:pt x="951" y="1818"/>
                </a:moveTo>
                <a:lnTo>
                  <a:pt x="951" y="1868"/>
                </a:lnTo>
                <a:lnTo>
                  <a:pt x="918" y="1868"/>
                </a:lnTo>
                <a:lnTo>
                  <a:pt x="918" y="1818"/>
                </a:lnTo>
                <a:lnTo>
                  <a:pt x="951" y="1818"/>
                </a:lnTo>
                <a:close/>
                <a:moveTo>
                  <a:pt x="951" y="1872"/>
                </a:moveTo>
                <a:lnTo>
                  <a:pt x="951" y="1878"/>
                </a:lnTo>
                <a:lnTo>
                  <a:pt x="918" y="1878"/>
                </a:lnTo>
                <a:lnTo>
                  <a:pt x="918" y="1872"/>
                </a:lnTo>
                <a:lnTo>
                  <a:pt x="951" y="1872"/>
                </a:lnTo>
                <a:close/>
                <a:moveTo>
                  <a:pt x="951" y="1884"/>
                </a:moveTo>
                <a:lnTo>
                  <a:pt x="951" y="1934"/>
                </a:lnTo>
                <a:lnTo>
                  <a:pt x="918" y="1934"/>
                </a:lnTo>
                <a:lnTo>
                  <a:pt x="918" y="1884"/>
                </a:lnTo>
                <a:lnTo>
                  <a:pt x="951" y="1884"/>
                </a:lnTo>
                <a:close/>
                <a:moveTo>
                  <a:pt x="951" y="1939"/>
                </a:moveTo>
                <a:lnTo>
                  <a:pt x="951" y="1945"/>
                </a:lnTo>
                <a:lnTo>
                  <a:pt x="918" y="1945"/>
                </a:lnTo>
                <a:lnTo>
                  <a:pt x="918" y="1939"/>
                </a:lnTo>
                <a:lnTo>
                  <a:pt x="951" y="1939"/>
                </a:lnTo>
                <a:close/>
                <a:moveTo>
                  <a:pt x="951" y="1951"/>
                </a:moveTo>
                <a:lnTo>
                  <a:pt x="951" y="2001"/>
                </a:lnTo>
                <a:lnTo>
                  <a:pt x="918" y="2001"/>
                </a:lnTo>
                <a:lnTo>
                  <a:pt x="918" y="1951"/>
                </a:lnTo>
                <a:lnTo>
                  <a:pt x="951" y="1951"/>
                </a:lnTo>
                <a:close/>
                <a:moveTo>
                  <a:pt x="951" y="2005"/>
                </a:moveTo>
                <a:lnTo>
                  <a:pt x="951" y="2011"/>
                </a:lnTo>
                <a:lnTo>
                  <a:pt x="918" y="2011"/>
                </a:lnTo>
                <a:lnTo>
                  <a:pt x="918" y="2005"/>
                </a:lnTo>
                <a:lnTo>
                  <a:pt x="951" y="2005"/>
                </a:lnTo>
                <a:close/>
                <a:moveTo>
                  <a:pt x="951" y="2017"/>
                </a:moveTo>
                <a:lnTo>
                  <a:pt x="951" y="2030"/>
                </a:lnTo>
                <a:lnTo>
                  <a:pt x="918" y="2030"/>
                </a:lnTo>
                <a:lnTo>
                  <a:pt x="918" y="2017"/>
                </a:lnTo>
                <a:lnTo>
                  <a:pt x="951" y="2017"/>
                </a:lnTo>
                <a:close/>
                <a:moveTo>
                  <a:pt x="1002" y="3186"/>
                </a:moveTo>
                <a:lnTo>
                  <a:pt x="975" y="3158"/>
                </a:lnTo>
                <a:lnTo>
                  <a:pt x="1002" y="3130"/>
                </a:lnTo>
                <a:lnTo>
                  <a:pt x="1002" y="3186"/>
                </a:lnTo>
                <a:close/>
                <a:moveTo>
                  <a:pt x="940" y="2895"/>
                </a:moveTo>
                <a:lnTo>
                  <a:pt x="969" y="2866"/>
                </a:lnTo>
                <a:lnTo>
                  <a:pt x="999" y="2895"/>
                </a:lnTo>
                <a:lnTo>
                  <a:pt x="940" y="2895"/>
                </a:lnTo>
                <a:close/>
                <a:moveTo>
                  <a:pt x="994" y="2903"/>
                </a:moveTo>
                <a:lnTo>
                  <a:pt x="969" y="2929"/>
                </a:lnTo>
                <a:lnTo>
                  <a:pt x="944" y="2903"/>
                </a:lnTo>
                <a:lnTo>
                  <a:pt x="994" y="2903"/>
                </a:lnTo>
                <a:close/>
                <a:moveTo>
                  <a:pt x="975" y="2859"/>
                </a:moveTo>
                <a:lnTo>
                  <a:pt x="1002" y="2833"/>
                </a:lnTo>
                <a:lnTo>
                  <a:pt x="1002" y="2887"/>
                </a:lnTo>
                <a:lnTo>
                  <a:pt x="975" y="2859"/>
                </a:lnTo>
                <a:close/>
                <a:moveTo>
                  <a:pt x="1002" y="2514"/>
                </a:moveTo>
                <a:lnTo>
                  <a:pt x="975" y="2486"/>
                </a:lnTo>
                <a:lnTo>
                  <a:pt x="1002" y="2460"/>
                </a:lnTo>
                <a:lnTo>
                  <a:pt x="1002" y="2514"/>
                </a:lnTo>
                <a:close/>
                <a:moveTo>
                  <a:pt x="999" y="2522"/>
                </a:moveTo>
                <a:lnTo>
                  <a:pt x="940" y="2522"/>
                </a:lnTo>
                <a:lnTo>
                  <a:pt x="969" y="2493"/>
                </a:lnTo>
                <a:lnTo>
                  <a:pt x="999" y="2522"/>
                </a:lnTo>
                <a:close/>
                <a:moveTo>
                  <a:pt x="994" y="2530"/>
                </a:moveTo>
                <a:lnTo>
                  <a:pt x="969" y="2556"/>
                </a:lnTo>
                <a:lnTo>
                  <a:pt x="944" y="2530"/>
                </a:lnTo>
                <a:lnTo>
                  <a:pt x="994" y="2530"/>
                </a:lnTo>
                <a:close/>
                <a:moveTo>
                  <a:pt x="1002" y="2534"/>
                </a:moveTo>
                <a:lnTo>
                  <a:pt x="1002" y="2589"/>
                </a:lnTo>
                <a:lnTo>
                  <a:pt x="975" y="2562"/>
                </a:lnTo>
                <a:lnTo>
                  <a:pt x="1002" y="2534"/>
                </a:lnTo>
                <a:close/>
                <a:moveTo>
                  <a:pt x="999" y="2596"/>
                </a:moveTo>
                <a:lnTo>
                  <a:pt x="940" y="2596"/>
                </a:lnTo>
                <a:lnTo>
                  <a:pt x="969" y="2567"/>
                </a:lnTo>
                <a:lnTo>
                  <a:pt x="999" y="2596"/>
                </a:lnTo>
                <a:close/>
                <a:moveTo>
                  <a:pt x="994" y="2604"/>
                </a:moveTo>
                <a:lnTo>
                  <a:pt x="969" y="2630"/>
                </a:lnTo>
                <a:lnTo>
                  <a:pt x="944" y="2604"/>
                </a:lnTo>
                <a:lnTo>
                  <a:pt x="994" y="2604"/>
                </a:lnTo>
                <a:close/>
                <a:moveTo>
                  <a:pt x="1002" y="2608"/>
                </a:moveTo>
                <a:lnTo>
                  <a:pt x="1002" y="2663"/>
                </a:lnTo>
                <a:lnTo>
                  <a:pt x="975" y="2636"/>
                </a:lnTo>
                <a:lnTo>
                  <a:pt x="1002" y="2608"/>
                </a:lnTo>
                <a:close/>
                <a:moveTo>
                  <a:pt x="999" y="2670"/>
                </a:moveTo>
                <a:lnTo>
                  <a:pt x="940" y="2670"/>
                </a:lnTo>
                <a:lnTo>
                  <a:pt x="969" y="2641"/>
                </a:lnTo>
                <a:lnTo>
                  <a:pt x="999" y="2670"/>
                </a:lnTo>
                <a:close/>
                <a:moveTo>
                  <a:pt x="994" y="2680"/>
                </a:moveTo>
                <a:lnTo>
                  <a:pt x="969" y="2704"/>
                </a:lnTo>
                <a:lnTo>
                  <a:pt x="944" y="2680"/>
                </a:lnTo>
                <a:lnTo>
                  <a:pt x="994" y="2680"/>
                </a:lnTo>
                <a:close/>
                <a:moveTo>
                  <a:pt x="1002" y="2683"/>
                </a:moveTo>
                <a:lnTo>
                  <a:pt x="1002" y="2738"/>
                </a:lnTo>
                <a:lnTo>
                  <a:pt x="975" y="2711"/>
                </a:lnTo>
                <a:lnTo>
                  <a:pt x="1002" y="2683"/>
                </a:lnTo>
                <a:close/>
                <a:moveTo>
                  <a:pt x="999" y="2746"/>
                </a:moveTo>
                <a:lnTo>
                  <a:pt x="940" y="2746"/>
                </a:lnTo>
                <a:lnTo>
                  <a:pt x="969" y="2717"/>
                </a:lnTo>
                <a:lnTo>
                  <a:pt x="999" y="2746"/>
                </a:lnTo>
                <a:close/>
                <a:moveTo>
                  <a:pt x="994" y="2754"/>
                </a:moveTo>
                <a:lnTo>
                  <a:pt x="969" y="2779"/>
                </a:lnTo>
                <a:lnTo>
                  <a:pt x="944" y="2754"/>
                </a:lnTo>
                <a:lnTo>
                  <a:pt x="994" y="2754"/>
                </a:lnTo>
                <a:close/>
                <a:moveTo>
                  <a:pt x="1002" y="2757"/>
                </a:moveTo>
                <a:lnTo>
                  <a:pt x="1002" y="2813"/>
                </a:lnTo>
                <a:lnTo>
                  <a:pt x="975" y="2785"/>
                </a:lnTo>
                <a:lnTo>
                  <a:pt x="1002" y="2757"/>
                </a:lnTo>
                <a:close/>
                <a:moveTo>
                  <a:pt x="999" y="2820"/>
                </a:moveTo>
                <a:lnTo>
                  <a:pt x="940" y="2820"/>
                </a:lnTo>
                <a:lnTo>
                  <a:pt x="969" y="2791"/>
                </a:lnTo>
                <a:lnTo>
                  <a:pt x="999" y="2820"/>
                </a:lnTo>
                <a:close/>
                <a:moveTo>
                  <a:pt x="994" y="2829"/>
                </a:moveTo>
                <a:lnTo>
                  <a:pt x="969" y="2853"/>
                </a:lnTo>
                <a:lnTo>
                  <a:pt x="944" y="2829"/>
                </a:lnTo>
                <a:lnTo>
                  <a:pt x="994" y="2829"/>
                </a:lnTo>
                <a:close/>
                <a:moveTo>
                  <a:pt x="969" y="2480"/>
                </a:moveTo>
                <a:lnTo>
                  <a:pt x="944" y="2456"/>
                </a:lnTo>
                <a:lnTo>
                  <a:pt x="994" y="2456"/>
                </a:lnTo>
                <a:lnTo>
                  <a:pt x="969" y="2480"/>
                </a:lnTo>
                <a:close/>
                <a:moveTo>
                  <a:pt x="937" y="2461"/>
                </a:moveTo>
                <a:lnTo>
                  <a:pt x="963" y="2486"/>
                </a:lnTo>
                <a:lnTo>
                  <a:pt x="937" y="2513"/>
                </a:lnTo>
                <a:lnTo>
                  <a:pt x="937" y="2461"/>
                </a:lnTo>
                <a:close/>
                <a:moveTo>
                  <a:pt x="937" y="2535"/>
                </a:moveTo>
                <a:lnTo>
                  <a:pt x="963" y="2562"/>
                </a:lnTo>
                <a:lnTo>
                  <a:pt x="937" y="2587"/>
                </a:lnTo>
                <a:lnTo>
                  <a:pt x="937" y="2535"/>
                </a:lnTo>
                <a:close/>
                <a:moveTo>
                  <a:pt x="937" y="2610"/>
                </a:moveTo>
                <a:lnTo>
                  <a:pt x="963" y="2636"/>
                </a:lnTo>
                <a:lnTo>
                  <a:pt x="937" y="2662"/>
                </a:lnTo>
                <a:lnTo>
                  <a:pt x="937" y="2610"/>
                </a:lnTo>
                <a:close/>
                <a:moveTo>
                  <a:pt x="937" y="2684"/>
                </a:moveTo>
                <a:lnTo>
                  <a:pt x="963" y="2711"/>
                </a:lnTo>
                <a:lnTo>
                  <a:pt x="937" y="2736"/>
                </a:lnTo>
                <a:lnTo>
                  <a:pt x="937" y="2684"/>
                </a:lnTo>
                <a:close/>
                <a:moveTo>
                  <a:pt x="937" y="2760"/>
                </a:moveTo>
                <a:lnTo>
                  <a:pt x="963" y="2785"/>
                </a:lnTo>
                <a:lnTo>
                  <a:pt x="937" y="2811"/>
                </a:lnTo>
                <a:lnTo>
                  <a:pt x="937" y="2760"/>
                </a:lnTo>
                <a:close/>
                <a:moveTo>
                  <a:pt x="937" y="2834"/>
                </a:moveTo>
                <a:lnTo>
                  <a:pt x="963" y="2859"/>
                </a:lnTo>
                <a:lnTo>
                  <a:pt x="937" y="2886"/>
                </a:lnTo>
                <a:lnTo>
                  <a:pt x="937" y="2834"/>
                </a:lnTo>
                <a:close/>
                <a:moveTo>
                  <a:pt x="937" y="2908"/>
                </a:moveTo>
                <a:lnTo>
                  <a:pt x="963" y="2935"/>
                </a:lnTo>
                <a:lnTo>
                  <a:pt x="937" y="2960"/>
                </a:lnTo>
                <a:lnTo>
                  <a:pt x="937" y="2908"/>
                </a:lnTo>
                <a:close/>
                <a:moveTo>
                  <a:pt x="940" y="2969"/>
                </a:moveTo>
                <a:lnTo>
                  <a:pt x="969" y="2940"/>
                </a:lnTo>
                <a:lnTo>
                  <a:pt x="999" y="2969"/>
                </a:lnTo>
                <a:lnTo>
                  <a:pt x="940" y="2969"/>
                </a:lnTo>
                <a:close/>
                <a:moveTo>
                  <a:pt x="994" y="2977"/>
                </a:moveTo>
                <a:lnTo>
                  <a:pt x="969" y="3003"/>
                </a:lnTo>
                <a:lnTo>
                  <a:pt x="944" y="2977"/>
                </a:lnTo>
                <a:lnTo>
                  <a:pt x="994" y="2977"/>
                </a:lnTo>
                <a:close/>
                <a:moveTo>
                  <a:pt x="937" y="2983"/>
                </a:moveTo>
                <a:lnTo>
                  <a:pt x="963" y="3009"/>
                </a:lnTo>
                <a:lnTo>
                  <a:pt x="937" y="3034"/>
                </a:lnTo>
                <a:lnTo>
                  <a:pt x="937" y="2983"/>
                </a:lnTo>
                <a:close/>
                <a:moveTo>
                  <a:pt x="940" y="3043"/>
                </a:moveTo>
                <a:lnTo>
                  <a:pt x="969" y="3015"/>
                </a:lnTo>
                <a:lnTo>
                  <a:pt x="999" y="3043"/>
                </a:lnTo>
                <a:lnTo>
                  <a:pt x="940" y="3043"/>
                </a:lnTo>
                <a:close/>
                <a:moveTo>
                  <a:pt x="994" y="3053"/>
                </a:moveTo>
                <a:lnTo>
                  <a:pt x="969" y="3077"/>
                </a:lnTo>
                <a:lnTo>
                  <a:pt x="944" y="3053"/>
                </a:lnTo>
                <a:lnTo>
                  <a:pt x="994" y="3053"/>
                </a:lnTo>
                <a:close/>
                <a:moveTo>
                  <a:pt x="937" y="3057"/>
                </a:moveTo>
                <a:lnTo>
                  <a:pt x="963" y="3084"/>
                </a:lnTo>
                <a:lnTo>
                  <a:pt x="937" y="3110"/>
                </a:lnTo>
                <a:lnTo>
                  <a:pt x="937" y="3057"/>
                </a:lnTo>
                <a:close/>
                <a:moveTo>
                  <a:pt x="940" y="3119"/>
                </a:moveTo>
                <a:lnTo>
                  <a:pt x="969" y="3090"/>
                </a:lnTo>
                <a:lnTo>
                  <a:pt x="999" y="3119"/>
                </a:lnTo>
                <a:lnTo>
                  <a:pt x="940" y="3119"/>
                </a:lnTo>
                <a:close/>
                <a:moveTo>
                  <a:pt x="994" y="3127"/>
                </a:moveTo>
                <a:lnTo>
                  <a:pt x="969" y="3152"/>
                </a:lnTo>
                <a:lnTo>
                  <a:pt x="944" y="3127"/>
                </a:lnTo>
                <a:lnTo>
                  <a:pt x="994" y="3127"/>
                </a:lnTo>
                <a:close/>
                <a:moveTo>
                  <a:pt x="937" y="3133"/>
                </a:moveTo>
                <a:lnTo>
                  <a:pt x="963" y="3158"/>
                </a:lnTo>
                <a:lnTo>
                  <a:pt x="937" y="3184"/>
                </a:lnTo>
                <a:lnTo>
                  <a:pt x="937" y="3133"/>
                </a:lnTo>
                <a:close/>
                <a:moveTo>
                  <a:pt x="940" y="3193"/>
                </a:moveTo>
                <a:lnTo>
                  <a:pt x="969" y="3164"/>
                </a:lnTo>
                <a:lnTo>
                  <a:pt x="999" y="3193"/>
                </a:lnTo>
                <a:lnTo>
                  <a:pt x="940" y="3193"/>
                </a:lnTo>
                <a:close/>
                <a:moveTo>
                  <a:pt x="1002" y="3111"/>
                </a:moveTo>
                <a:lnTo>
                  <a:pt x="975" y="3084"/>
                </a:lnTo>
                <a:lnTo>
                  <a:pt x="1002" y="3056"/>
                </a:lnTo>
                <a:lnTo>
                  <a:pt x="1002" y="3111"/>
                </a:lnTo>
                <a:close/>
                <a:moveTo>
                  <a:pt x="1002" y="3037"/>
                </a:moveTo>
                <a:lnTo>
                  <a:pt x="975" y="3009"/>
                </a:lnTo>
                <a:lnTo>
                  <a:pt x="1002" y="2981"/>
                </a:lnTo>
                <a:lnTo>
                  <a:pt x="1002" y="3037"/>
                </a:lnTo>
                <a:close/>
                <a:moveTo>
                  <a:pt x="1002" y="2962"/>
                </a:moveTo>
                <a:lnTo>
                  <a:pt x="975" y="2935"/>
                </a:lnTo>
                <a:lnTo>
                  <a:pt x="1002" y="2907"/>
                </a:lnTo>
                <a:lnTo>
                  <a:pt x="1002" y="2962"/>
                </a:lnTo>
                <a:close/>
                <a:moveTo>
                  <a:pt x="940" y="2447"/>
                </a:moveTo>
                <a:lnTo>
                  <a:pt x="969" y="2418"/>
                </a:lnTo>
                <a:lnTo>
                  <a:pt x="999" y="2447"/>
                </a:lnTo>
                <a:lnTo>
                  <a:pt x="940" y="2447"/>
                </a:lnTo>
                <a:close/>
                <a:moveTo>
                  <a:pt x="1002" y="2440"/>
                </a:moveTo>
                <a:lnTo>
                  <a:pt x="975" y="2412"/>
                </a:lnTo>
                <a:lnTo>
                  <a:pt x="994" y="2394"/>
                </a:lnTo>
                <a:lnTo>
                  <a:pt x="1002" y="2394"/>
                </a:lnTo>
                <a:lnTo>
                  <a:pt x="1002" y="2440"/>
                </a:lnTo>
                <a:close/>
                <a:moveTo>
                  <a:pt x="958" y="2394"/>
                </a:moveTo>
                <a:lnTo>
                  <a:pt x="958" y="2394"/>
                </a:lnTo>
                <a:lnTo>
                  <a:pt x="982" y="2394"/>
                </a:lnTo>
                <a:lnTo>
                  <a:pt x="969" y="2406"/>
                </a:lnTo>
                <a:lnTo>
                  <a:pt x="957" y="2394"/>
                </a:lnTo>
                <a:lnTo>
                  <a:pt x="958" y="2394"/>
                </a:lnTo>
                <a:close/>
                <a:moveTo>
                  <a:pt x="944" y="2394"/>
                </a:moveTo>
                <a:lnTo>
                  <a:pt x="963" y="2412"/>
                </a:lnTo>
                <a:lnTo>
                  <a:pt x="937" y="2438"/>
                </a:lnTo>
                <a:lnTo>
                  <a:pt x="937" y="2394"/>
                </a:lnTo>
                <a:lnTo>
                  <a:pt x="944" y="2394"/>
                </a:lnTo>
                <a:close/>
                <a:moveTo>
                  <a:pt x="1017" y="2903"/>
                </a:moveTo>
                <a:lnTo>
                  <a:pt x="1017" y="2903"/>
                </a:lnTo>
                <a:lnTo>
                  <a:pt x="1023" y="2913"/>
                </a:lnTo>
                <a:lnTo>
                  <a:pt x="1023" y="2913"/>
                </a:lnTo>
                <a:lnTo>
                  <a:pt x="1024" y="2914"/>
                </a:lnTo>
                <a:lnTo>
                  <a:pt x="1026" y="2917"/>
                </a:lnTo>
                <a:lnTo>
                  <a:pt x="1029" y="2920"/>
                </a:lnTo>
                <a:lnTo>
                  <a:pt x="1032" y="2921"/>
                </a:lnTo>
                <a:lnTo>
                  <a:pt x="1036" y="2921"/>
                </a:lnTo>
                <a:lnTo>
                  <a:pt x="1039" y="2920"/>
                </a:lnTo>
                <a:lnTo>
                  <a:pt x="1039" y="2920"/>
                </a:lnTo>
                <a:lnTo>
                  <a:pt x="1068" y="2908"/>
                </a:lnTo>
                <a:lnTo>
                  <a:pt x="1075" y="2942"/>
                </a:lnTo>
                <a:lnTo>
                  <a:pt x="1075" y="2942"/>
                </a:lnTo>
                <a:lnTo>
                  <a:pt x="1081" y="2958"/>
                </a:lnTo>
                <a:lnTo>
                  <a:pt x="1084" y="2974"/>
                </a:lnTo>
                <a:lnTo>
                  <a:pt x="1086" y="2983"/>
                </a:lnTo>
                <a:lnTo>
                  <a:pt x="1086" y="2993"/>
                </a:lnTo>
                <a:lnTo>
                  <a:pt x="1086" y="2993"/>
                </a:lnTo>
                <a:lnTo>
                  <a:pt x="1080" y="3006"/>
                </a:lnTo>
                <a:lnTo>
                  <a:pt x="1077" y="3012"/>
                </a:lnTo>
                <a:lnTo>
                  <a:pt x="1077" y="3012"/>
                </a:lnTo>
                <a:lnTo>
                  <a:pt x="1077" y="3015"/>
                </a:lnTo>
                <a:lnTo>
                  <a:pt x="1077" y="3017"/>
                </a:lnTo>
                <a:lnTo>
                  <a:pt x="1079" y="3019"/>
                </a:lnTo>
                <a:lnTo>
                  <a:pt x="1080" y="3020"/>
                </a:lnTo>
                <a:lnTo>
                  <a:pt x="1082" y="3020"/>
                </a:lnTo>
                <a:lnTo>
                  <a:pt x="1084" y="3020"/>
                </a:lnTo>
                <a:lnTo>
                  <a:pt x="1069" y="3050"/>
                </a:lnTo>
                <a:lnTo>
                  <a:pt x="1069" y="3050"/>
                </a:lnTo>
                <a:lnTo>
                  <a:pt x="1067" y="3057"/>
                </a:lnTo>
                <a:lnTo>
                  <a:pt x="1065" y="3063"/>
                </a:lnTo>
                <a:lnTo>
                  <a:pt x="1064" y="3068"/>
                </a:lnTo>
                <a:lnTo>
                  <a:pt x="1064" y="3068"/>
                </a:lnTo>
                <a:lnTo>
                  <a:pt x="1065" y="3089"/>
                </a:lnTo>
                <a:lnTo>
                  <a:pt x="1065" y="3089"/>
                </a:lnTo>
                <a:lnTo>
                  <a:pt x="1066" y="3094"/>
                </a:lnTo>
                <a:lnTo>
                  <a:pt x="1066" y="3106"/>
                </a:lnTo>
                <a:lnTo>
                  <a:pt x="1066" y="3106"/>
                </a:lnTo>
                <a:lnTo>
                  <a:pt x="1066" y="3125"/>
                </a:lnTo>
                <a:lnTo>
                  <a:pt x="1067" y="3136"/>
                </a:lnTo>
                <a:lnTo>
                  <a:pt x="1068" y="3147"/>
                </a:lnTo>
                <a:lnTo>
                  <a:pt x="1068" y="3147"/>
                </a:lnTo>
                <a:lnTo>
                  <a:pt x="1069" y="3159"/>
                </a:lnTo>
                <a:lnTo>
                  <a:pt x="1069" y="3165"/>
                </a:lnTo>
                <a:lnTo>
                  <a:pt x="1070" y="3167"/>
                </a:lnTo>
                <a:lnTo>
                  <a:pt x="1072" y="3170"/>
                </a:lnTo>
                <a:lnTo>
                  <a:pt x="1075" y="3171"/>
                </a:lnTo>
                <a:lnTo>
                  <a:pt x="1073" y="3185"/>
                </a:lnTo>
                <a:lnTo>
                  <a:pt x="1073" y="3185"/>
                </a:lnTo>
                <a:lnTo>
                  <a:pt x="1069" y="3187"/>
                </a:lnTo>
                <a:lnTo>
                  <a:pt x="1066" y="3188"/>
                </a:lnTo>
                <a:lnTo>
                  <a:pt x="1066" y="3188"/>
                </a:lnTo>
                <a:lnTo>
                  <a:pt x="1064" y="3187"/>
                </a:lnTo>
                <a:lnTo>
                  <a:pt x="1060" y="3188"/>
                </a:lnTo>
                <a:lnTo>
                  <a:pt x="1055" y="3189"/>
                </a:lnTo>
                <a:lnTo>
                  <a:pt x="1054" y="3192"/>
                </a:lnTo>
                <a:lnTo>
                  <a:pt x="1053" y="3194"/>
                </a:lnTo>
                <a:lnTo>
                  <a:pt x="1017" y="3194"/>
                </a:lnTo>
                <a:lnTo>
                  <a:pt x="1017" y="2903"/>
                </a:lnTo>
                <a:close/>
                <a:moveTo>
                  <a:pt x="1161" y="1847"/>
                </a:moveTo>
                <a:lnTo>
                  <a:pt x="1157" y="1851"/>
                </a:lnTo>
                <a:lnTo>
                  <a:pt x="1157" y="1851"/>
                </a:lnTo>
                <a:lnTo>
                  <a:pt x="1157" y="1854"/>
                </a:lnTo>
                <a:lnTo>
                  <a:pt x="1159" y="1855"/>
                </a:lnTo>
                <a:lnTo>
                  <a:pt x="1160" y="1855"/>
                </a:lnTo>
                <a:lnTo>
                  <a:pt x="1160" y="1855"/>
                </a:lnTo>
                <a:lnTo>
                  <a:pt x="1163" y="1857"/>
                </a:lnTo>
                <a:lnTo>
                  <a:pt x="1167" y="1859"/>
                </a:lnTo>
                <a:lnTo>
                  <a:pt x="1172" y="1864"/>
                </a:lnTo>
                <a:lnTo>
                  <a:pt x="1172" y="1864"/>
                </a:lnTo>
                <a:lnTo>
                  <a:pt x="1175" y="1866"/>
                </a:lnTo>
                <a:lnTo>
                  <a:pt x="1177" y="1868"/>
                </a:lnTo>
                <a:lnTo>
                  <a:pt x="1178" y="1870"/>
                </a:lnTo>
                <a:lnTo>
                  <a:pt x="1178" y="1870"/>
                </a:lnTo>
                <a:lnTo>
                  <a:pt x="1185" y="1878"/>
                </a:lnTo>
                <a:lnTo>
                  <a:pt x="1190" y="1884"/>
                </a:lnTo>
                <a:lnTo>
                  <a:pt x="1190" y="1884"/>
                </a:lnTo>
                <a:lnTo>
                  <a:pt x="1193" y="1886"/>
                </a:lnTo>
                <a:lnTo>
                  <a:pt x="1196" y="1886"/>
                </a:lnTo>
                <a:lnTo>
                  <a:pt x="1198" y="1885"/>
                </a:lnTo>
                <a:lnTo>
                  <a:pt x="1198" y="1885"/>
                </a:lnTo>
                <a:lnTo>
                  <a:pt x="1205" y="1879"/>
                </a:lnTo>
                <a:lnTo>
                  <a:pt x="1211" y="1876"/>
                </a:lnTo>
                <a:lnTo>
                  <a:pt x="1216" y="1871"/>
                </a:lnTo>
                <a:lnTo>
                  <a:pt x="1216" y="1871"/>
                </a:lnTo>
                <a:lnTo>
                  <a:pt x="1219" y="1873"/>
                </a:lnTo>
                <a:lnTo>
                  <a:pt x="1222" y="1875"/>
                </a:lnTo>
                <a:lnTo>
                  <a:pt x="1225" y="1876"/>
                </a:lnTo>
                <a:lnTo>
                  <a:pt x="1225" y="1876"/>
                </a:lnTo>
                <a:lnTo>
                  <a:pt x="1235" y="1902"/>
                </a:lnTo>
                <a:lnTo>
                  <a:pt x="1235" y="1902"/>
                </a:lnTo>
                <a:lnTo>
                  <a:pt x="1238" y="1908"/>
                </a:lnTo>
                <a:lnTo>
                  <a:pt x="1242" y="1912"/>
                </a:lnTo>
                <a:lnTo>
                  <a:pt x="1245" y="1914"/>
                </a:lnTo>
                <a:lnTo>
                  <a:pt x="1245" y="1917"/>
                </a:lnTo>
                <a:lnTo>
                  <a:pt x="1245" y="1917"/>
                </a:lnTo>
                <a:lnTo>
                  <a:pt x="1245" y="1923"/>
                </a:lnTo>
                <a:lnTo>
                  <a:pt x="1245" y="1930"/>
                </a:lnTo>
                <a:lnTo>
                  <a:pt x="1245" y="1934"/>
                </a:lnTo>
                <a:lnTo>
                  <a:pt x="1247" y="1937"/>
                </a:lnTo>
                <a:lnTo>
                  <a:pt x="1248" y="1939"/>
                </a:lnTo>
                <a:lnTo>
                  <a:pt x="1251" y="1941"/>
                </a:lnTo>
                <a:lnTo>
                  <a:pt x="1241" y="1952"/>
                </a:lnTo>
                <a:lnTo>
                  <a:pt x="1241" y="1952"/>
                </a:lnTo>
                <a:lnTo>
                  <a:pt x="1238" y="1956"/>
                </a:lnTo>
                <a:lnTo>
                  <a:pt x="1237" y="1960"/>
                </a:lnTo>
                <a:lnTo>
                  <a:pt x="1236" y="1965"/>
                </a:lnTo>
                <a:lnTo>
                  <a:pt x="1236" y="1965"/>
                </a:lnTo>
                <a:lnTo>
                  <a:pt x="1236" y="1972"/>
                </a:lnTo>
                <a:lnTo>
                  <a:pt x="1223" y="1990"/>
                </a:lnTo>
                <a:lnTo>
                  <a:pt x="1220" y="1996"/>
                </a:lnTo>
                <a:lnTo>
                  <a:pt x="1220" y="1996"/>
                </a:lnTo>
                <a:lnTo>
                  <a:pt x="1216" y="1998"/>
                </a:lnTo>
                <a:lnTo>
                  <a:pt x="1214" y="2002"/>
                </a:lnTo>
                <a:lnTo>
                  <a:pt x="1212" y="2007"/>
                </a:lnTo>
                <a:lnTo>
                  <a:pt x="1212" y="2007"/>
                </a:lnTo>
                <a:lnTo>
                  <a:pt x="1211" y="2011"/>
                </a:lnTo>
                <a:lnTo>
                  <a:pt x="1210" y="2012"/>
                </a:lnTo>
                <a:lnTo>
                  <a:pt x="1210" y="2012"/>
                </a:lnTo>
                <a:lnTo>
                  <a:pt x="1203" y="2029"/>
                </a:lnTo>
                <a:lnTo>
                  <a:pt x="1203" y="2029"/>
                </a:lnTo>
                <a:lnTo>
                  <a:pt x="1193" y="2043"/>
                </a:lnTo>
                <a:lnTo>
                  <a:pt x="1186" y="2053"/>
                </a:lnTo>
                <a:lnTo>
                  <a:pt x="1178" y="2068"/>
                </a:lnTo>
                <a:lnTo>
                  <a:pt x="1171" y="2071"/>
                </a:lnTo>
                <a:lnTo>
                  <a:pt x="1171" y="2071"/>
                </a:lnTo>
                <a:lnTo>
                  <a:pt x="1168" y="2077"/>
                </a:lnTo>
                <a:lnTo>
                  <a:pt x="1168" y="1981"/>
                </a:lnTo>
                <a:lnTo>
                  <a:pt x="1145" y="1981"/>
                </a:lnTo>
                <a:lnTo>
                  <a:pt x="1145" y="1979"/>
                </a:lnTo>
                <a:lnTo>
                  <a:pt x="1138" y="1979"/>
                </a:lnTo>
                <a:lnTo>
                  <a:pt x="1138" y="1973"/>
                </a:lnTo>
                <a:lnTo>
                  <a:pt x="1145" y="1973"/>
                </a:lnTo>
                <a:lnTo>
                  <a:pt x="1145" y="1968"/>
                </a:lnTo>
                <a:lnTo>
                  <a:pt x="1138" y="1968"/>
                </a:lnTo>
                <a:lnTo>
                  <a:pt x="1138" y="1919"/>
                </a:lnTo>
                <a:lnTo>
                  <a:pt x="1145" y="1919"/>
                </a:lnTo>
                <a:lnTo>
                  <a:pt x="1145" y="1913"/>
                </a:lnTo>
                <a:lnTo>
                  <a:pt x="1138" y="1913"/>
                </a:lnTo>
                <a:lnTo>
                  <a:pt x="1138" y="1907"/>
                </a:lnTo>
                <a:lnTo>
                  <a:pt x="1145" y="1907"/>
                </a:lnTo>
                <a:lnTo>
                  <a:pt x="1145" y="1901"/>
                </a:lnTo>
                <a:lnTo>
                  <a:pt x="1138" y="1901"/>
                </a:lnTo>
                <a:lnTo>
                  <a:pt x="1138" y="1851"/>
                </a:lnTo>
                <a:lnTo>
                  <a:pt x="1145" y="1851"/>
                </a:lnTo>
                <a:lnTo>
                  <a:pt x="1145" y="1846"/>
                </a:lnTo>
                <a:lnTo>
                  <a:pt x="1138" y="1846"/>
                </a:lnTo>
                <a:lnTo>
                  <a:pt x="1138" y="1841"/>
                </a:lnTo>
                <a:lnTo>
                  <a:pt x="1145" y="1841"/>
                </a:lnTo>
                <a:lnTo>
                  <a:pt x="1145" y="1835"/>
                </a:lnTo>
                <a:lnTo>
                  <a:pt x="1138" y="1835"/>
                </a:lnTo>
                <a:lnTo>
                  <a:pt x="1138" y="1815"/>
                </a:lnTo>
                <a:lnTo>
                  <a:pt x="1138" y="1815"/>
                </a:lnTo>
                <a:lnTo>
                  <a:pt x="1140" y="1814"/>
                </a:lnTo>
                <a:lnTo>
                  <a:pt x="1142" y="1813"/>
                </a:lnTo>
                <a:lnTo>
                  <a:pt x="1146" y="1814"/>
                </a:lnTo>
                <a:lnTo>
                  <a:pt x="1149" y="1817"/>
                </a:lnTo>
                <a:lnTo>
                  <a:pt x="1149" y="1817"/>
                </a:lnTo>
                <a:lnTo>
                  <a:pt x="1155" y="1827"/>
                </a:lnTo>
                <a:lnTo>
                  <a:pt x="1149" y="1835"/>
                </a:lnTo>
                <a:lnTo>
                  <a:pt x="1161" y="1847"/>
                </a:lnTo>
                <a:close/>
                <a:moveTo>
                  <a:pt x="2200" y="3360"/>
                </a:moveTo>
                <a:lnTo>
                  <a:pt x="2200" y="3360"/>
                </a:lnTo>
                <a:lnTo>
                  <a:pt x="2200" y="3361"/>
                </a:lnTo>
                <a:lnTo>
                  <a:pt x="2200" y="3361"/>
                </a:lnTo>
                <a:lnTo>
                  <a:pt x="2201" y="3366"/>
                </a:lnTo>
                <a:lnTo>
                  <a:pt x="2195" y="3367"/>
                </a:lnTo>
                <a:lnTo>
                  <a:pt x="2200" y="3360"/>
                </a:lnTo>
                <a:close/>
                <a:moveTo>
                  <a:pt x="2397" y="3077"/>
                </a:moveTo>
                <a:lnTo>
                  <a:pt x="2404" y="3115"/>
                </a:lnTo>
                <a:lnTo>
                  <a:pt x="2366" y="3122"/>
                </a:lnTo>
                <a:lnTo>
                  <a:pt x="2397" y="3077"/>
                </a:lnTo>
                <a:close/>
                <a:moveTo>
                  <a:pt x="2406" y="3079"/>
                </a:moveTo>
                <a:lnTo>
                  <a:pt x="2447" y="3107"/>
                </a:lnTo>
                <a:lnTo>
                  <a:pt x="2412" y="3114"/>
                </a:lnTo>
                <a:lnTo>
                  <a:pt x="2406" y="3079"/>
                </a:lnTo>
                <a:close/>
                <a:moveTo>
                  <a:pt x="2365" y="3130"/>
                </a:moveTo>
                <a:lnTo>
                  <a:pt x="2405" y="3123"/>
                </a:lnTo>
                <a:lnTo>
                  <a:pt x="2412" y="3164"/>
                </a:lnTo>
                <a:lnTo>
                  <a:pt x="2365" y="3130"/>
                </a:lnTo>
                <a:close/>
                <a:moveTo>
                  <a:pt x="2404" y="3169"/>
                </a:moveTo>
                <a:lnTo>
                  <a:pt x="2369" y="3174"/>
                </a:lnTo>
                <a:lnTo>
                  <a:pt x="2363" y="3140"/>
                </a:lnTo>
                <a:lnTo>
                  <a:pt x="2404" y="3169"/>
                </a:lnTo>
                <a:close/>
                <a:moveTo>
                  <a:pt x="2354" y="3138"/>
                </a:moveTo>
                <a:lnTo>
                  <a:pt x="2361" y="3177"/>
                </a:lnTo>
                <a:lnTo>
                  <a:pt x="2323" y="3184"/>
                </a:lnTo>
                <a:lnTo>
                  <a:pt x="2354" y="3138"/>
                </a:lnTo>
                <a:close/>
                <a:moveTo>
                  <a:pt x="2322" y="3192"/>
                </a:moveTo>
                <a:lnTo>
                  <a:pt x="2362" y="3185"/>
                </a:lnTo>
                <a:lnTo>
                  <a:pt x="2369" y="3225"/>
                </a:lnTo>
                <a:lnTo>
                  <a:pt x="2322" y="3192"/>
                </a:lnTo>
                <a:close/>
                <a:moveTo>
                  <a:pt x="2361" y="3230"/>
                </a:moveTo>
                <a:lnTo>
                  <a:pt x="2326" y="3236"/>
                </a:lnTo>
                <a:lnTo>
                  <a:pt x="2321" y="3201"/>
                </a:lnTo>
                <a:lnTo>
                  <a:pt x="2361" y="3230"/>
                </a:lnTo>
                <a:close/>
                <a:moveTo>
                  <a:pt x="2311" y="3200"/>
                </a:moveTo>
                <a:lnTo>
                  <a:pt x="2318" y="3238"/>
                </a:lnTo>
                <a:lnTo>
                  <a:pt x="2280" y="3245"/>
                </a:lnTo>
                <a:lnTo>
                  <a:pt x="2311" y="3200"/>
                </a:lnTo>
                <a:close/>
                <a:moveTo>
                  <a:pt x="2280" y="3253"/>
                </a:moveTo>
                <a:lnTo>
                  <a:pt x="2319" y="3246"/>
                </a:lnTo>
                <a:lnTo>
                  <a:pt x="2328" y="3287"/>
                </a:lnTo>
                <a:lnTo>
                  <a:pt x="2280" y="3253"/>
                </a:lnTo>
                <a:close/>
                <a:moveTo>
                  <a:pt x="2319" y="3291"/>
                </a:moveTo>
                <a:lnTo>
                  <a:pt x="2285" y="3297"/>
                </a:lnTo>
                <a:lnTo>
                  <a:pt x="2278" y="3262"/>
                </a:lnTo>
                <a:lnTo>
                  <a:pt x="2319" y="3291"/>
                </a:lnTo>
                <a:close/>
                <a:moveTo>
                  <a:pt x="2268" y="3260"/>
                </a:moveTo>
                <a:lnTo>
                  <a:pt x="2275" y="3298"/>
                </a:lnTo>
                <a:lnTo>
                  <a:pt x="2237" y="3305"/>
                </a:lnTo>
                <a:lnTo>
                  <a:pt x="2268" y="3260"/>
                </a:lnTo>
                <a:close/>
                <a:moveTo>
                  <a:pt x="2237" y="3315"/>
                </a:moveTo>
                <a:lnTo>
                  <a:pt x="2278" y="3308"/>
                </a:lnTo>
                <a:lnTo>
                  <a:pt x="2285" y="3348"/>
                </a:lnTo>
                <a:lnTo>
                  <a:pt x="2237" y="3315"/>
                </a:lnTo>
                <a:close/>
                <a:moveTo>
                  <a:pt x="2277" y="3353"/>
                </a:moveTo>
                <a:lnTo>
                  <a:pt x="2242" y="3359"/>
                </a:lnTo>
                <a:lnTo>
                  <a:pt x="2235" y="3324"/>
                </a:lnTo>
                <a:lnTo>
                  <a:pt x="2277" y="3353"/>
                </a:lnTo>
                <a:close/>
                <a:moveTo>
                  <a:pt x="2227" y="3322"/>
                </a:moveTo>
                <a:lnTo>
                  <a:pt x="2234" y="3360"/>
                </a:lnTo>
                <a:lnTo>
                  <a:pt x="2211" y="3364"/>
                </a:lnTo>
                <a:lnTo>
                  <a:pt x="2211" y="3364"/>
                </a:lnTo>
                <a:lnTo>
                  <a:pt x="2209" y="3359"/>
                </a:lnTo>
                <a:lnTo>
                  <a:pt x="2209" y="3359"/>
                </a:lnTo>
                <a:lnTo>
                  <a:pt x="2209" y="3355"/>
                </a:lnTo>
                <a:lnTo>
                  <a:pt x="2208" y="3348"/>
                </a:lnTo>
                <a:lnTo>
                  <a:pt x="2227" y="3322"/>
                </a:lnTo>
                <a:close/>
                <a:moveTo>
                  <a:pt x="2234" y="3414"/>
                </a:moveTo>
                <a:lnTo>
                  <a:pt x="2199" y="3420"/>
                </a:lnTo>
                <a:lnTo>
                  <a:pt x="2193" y="3385"/>
                </a:lnTo>
                <a:lnTo>
                  <a:pt x="2234" y="3414"/>
                </a:lnTo>
                <a:close/>
                <a:moveTo>
                  <a:pt x="2200" y="3379"/>
                </a:moveTo>
                <a:lnTo>
                  <a:pt x="2200" y="3379"/>
                </a:lnTo>
                <a:lnTo>
                  <a:pt x="2204" y="3379"/>
                </a:lnTo>
                <a:lnTo>
                  <a:pt x="2206" y="3377"/>
                </a:lnTo>
                <a:lnTo>
                  <a:pt x="2208" y="3374"/>
                </a:lnTo>
                <a:lnTo>
                  <a:pt x="2235" y="3369"/>
                </a:lnTo>
                <a:lnTo>
                  <a:pt x="2242" y="3408"/>
                </a:lnTo>
                <a:lnTo>
                  <a:pt x="2200" y="3379"/>
                </a:lnTo>
                <a:close/>
                <a:moveTo>
                  <a:pt x="2184" y="3383"/>
                </a:moveTo>
                <a:lnTo>
                  <a:pt x="2191" y="3421"/>
                </a:lnTo>
                <a:lnTo>
                  <a:pt x="2153" y="3428"/>
                </a:lnTo>
                <a:lnTo>
                  <a:pt x="2184" y="3383"/>
                </a:lnTo>
                <a:close/>
                <a:moveTo>
                  <a:pt x="2151" y="3437"/>
                </a:moveTo>
                <a:lnTo>
                  <a:pt x="2192" y="3429"/>
                </a:lnTo>
                <a:lnTo>
                  <a:pt x="2199" y="3470"/>
                </a:lnTo>
                <a:lnTo>
                  <a:pt x="2151" y="3437"/>
                </a:lnTo>
                <a:close/>
                <a:moveTo>
                  <a:pt x="2191" y="3474"/>
                </a:moveTo>
                <a:lnTo>
                  <a:pt x="2156" y="3481"/>
                </a:lnTo>
                <a:lnTo>
                  <a:pt x="2150" y="3447"/>
                </a:lnTo>
                <a:lnTo>
                  <a:pt x="2191" y="3474"/>
                </a:lnTo>
                <a:close/>
                <a:moveTo>
                  <a:pt x="2141" y="3444"/>
                </a:moveTo>
                <a:lnTo>
                  <a:pt x="2148" y="3483"/>
                </a:lnTo>
                <a:lnTo>
                  <a:pt x="2110" y="3490"/>
                </a:lnTo>
                <a:lnTo>
                  <a:pt x="2141" y="3444"/>
                </a:lnTo>
                <a:close/>
                <a:moveTo>
                  <a:pt x="2109" y="3499"/>
                </a:moveTo>
                <a:lnTo>
                  <a:pt x="2149" y="3491"/>
                </a:lnTo>
                <a:lnTo>
                  <a:pt x="2157" y="3531"/>
                </a:lnTo>
                <a:lnTo>
                  <a:pt x="2109" y="3499"/>
                </a:lnTo>
                <a:close/>
                <a:moveTo>
                  <a:pt x="2149" y="3536"/>
                </a:moveTo>
                <a:lnTo>
                  <a:pt x="2114" y="3543"/>
                </a:lnTo>
                <a:lnTo>
                  <a:pt x="2107" y="3508"/>
                </a:lnTo>
                <a:lnTo>
                  <a:pt x="2149" y="3536"/>
                </a:lnTo>
                <a:close/>
                <a:moveTo>
                  <a:pt x="2098" y="3506"/>
                </a:moveTo>
                <a:lnTo>
                  <a:pt x="2105" y="3544"/>
                </a:lnTo>
                <a:lnTo>
                  <a:pt x="2067" y="3551"/>
                </a:lnTo>
                <a:lnTo>
                  <a:pt x="2098" y="3506"/>
                </a:lnTo>
                <a:close/>
                <a:moveTo>
                  <a:pt x="2067" y="3559"/>
                </a:moveTo>
                <a:lnTo>
                  <a:pt x="2107" y="3552"/>
                </a:lnTo>
                <a:lnTo>
                  <a:pt x="2114" y="3593"/>
                </a:lnTo>
                <a:lnTo>
                  <a:pt x="2067" y="3559"/>
                </a:lnTo>
                <a:close/>
                <a:moveTo>
                  <a:pt x="2106" y="3597"/>
                </a:moveTo>
                <a:lnTo>
                  <a:pt x="2071" y="3604"/>
                </a:lnTo>
                <a:lnTo>
                  <a:pt x="2065" y="3568"/>
                </a:lnTo>
                <a:lnTo>
                  <a:pt x="2106" y="3597"/>
                </a:lnTo>
                <a:close/>
                <a:moveTo>
                  <a:pt x="2056" y="3567"/>
                </a:moveTo>
                <a:lnTo>
                  <a:pt x="2063" y="3605"/>
                </a:lnTo>
                <a:lnTo>
                  <a:pt x="2025" y="3612"/>
                </a:lnTo>
                <a:lnTo>
                  <a:pt x="2056" y="3567"/>
                </a:lnTo>
                <a:close/>
                <a:moveTo>
                  <a:pt x="2024" y="3620"/>
                </a:moveTo>
                <a:lnTo>
                  <a:pt x="2065" y="3613"/>
                </a:lnTo>
                <a:lnTo>
                  <a:pt x="2071" y="3654"/>
                </a:lnTo>
                <a:lnTo>
                  <a:pt x="2024" y="3620"/>
                </a:lnTo>
                <a:close/>
                <a:moveTo>
                  <a:pt x="2065" y="3660"/>
                </a:moveTo>
                <a:lnTo>
                  <a:pt x="2027" y="3666"/>
                </a:lnTo>
                <a:lnTo>
                  <a:pt x="2022" y="3630"/>
                </a:lnTo>
                <a:lnTo>
                  <a:pt x="2065" y="3660"/>
                </a:lnTo>
                <a:close/>
                <a:moveTo>
                  <a:pt x="2012" y="3630"/>
                </a:moveTo>
                <a:lnTo>
                  <a:pt x="2019" y="3668"/>
                </a:lnTo>
                <a:lnTo>
                  <a:pt x="1981" y="3675"/>
                </a:lnTo>
                <a:lnTo>
                  <a:pt x="2012" y="3630"/>
                </a:lnTo>
                <a:close/>
                <a:moveTo>
                  <a:pt x="2021" y="3676"/>
                </a:moveTo>
                <a:lnTo>
                  <a:pt x="2029" y="3717"/>
                </a:lnTo>
                <a:lnTo>
                  <a:pt x="1981" y="3683"/>
                </a:lnTo>
                <a:lnTo>
                  <a:pt x="2021" y="3676"/>
                </a:lnTo>
                <a:close/>
                <a:moveTo>
                  <a:pt x="2036" y="3711"/>
                </a:moveTo>
                <a:lnTo>
                  <a:pt x="2030" y="3675"/>
                </a:lnTo>
                <a:lnTo>
                  <a:pt x="2066" y="3668"/>
                </a:lnTo>
                <a:lnTo>
                  <a:pt x="2036" y="3711"/>
                </a:lnTo>
                <a:close/>
                <a:moveTo>
                  <a:pt x="2080" y="3648"/>
                </a:moveTo>
                <a:lnTo>
                  <a:pt x="2073" y="3612"/>
                </a:lnTo>
                <a:lnTo>
                  <a:pt x="2109" y="3605"/>
                </a:lnTo>
                <a:lnTo>
                  <a:pt x="2080" y="3648"/>
                </a:lnTo>
                <a:close/>
                <a:moveTo>
                  <a:pt x="2121" y="3587"/>
                </a:moveTo>
                <a:lnTo>
                  <a:pt x="2116" y="3551"/>
                </a:lnTo>
                <a:lnTo>
                  <a:pt x="2151" y="3544"/>
                </a:lnTo>
                <a:lnTo>
                  <a:pt x="2121" y="3587"/>
                </a:lnTo>
                <a:close/>
                <a:moveTo>
                  <a:pt x="2164" y="3525"/>
                </a:moveTo>
                <a:lnTo>
                  <a:pt x="2158" y="3490"/>
                </a:lnTo>
                <a:lnTo>
                  <a:pt x="2194" y="3483"/>
                </a:lnTo>
                <a:lnTo>
                  <a:pt x="2164" y="3525"/>
                </a:lnTo>
                <a:close/>
                <a:moveTo>
                  <a:pt x="2207" y="3464"/>
                </a:moveTo>
                <a:lnTo>
                  <a:pt x="2200" y="3428"/>
                </a:lnTo>
                <a:lnTo>
                  <a:pt x="2237" y="3422"/>
                </a:lnTo>
                <a:lnTo>
                  <a:pt x="2207" y="3464"/>
                </a:lnTo>
                <a:close/>
                <a:moveTo>
                  <a:pt x="2250" y="3403"/>
                </a:moveTo>
                <a:lnTo>
                  <a:pt x="2243" y="3367"/>
                </a:lnTo>
                <a:lnTo>
                  <a:pt x="2279" y="3361"/>
                </a:lnTo>
                <a:lnTo>
                  <a:pt x="2250" y="3403"/>
                </a:lnTo>
                <a:close/>
                <a:moveTo>
                  <a:pt x="2293" y="3342"/>
                </a:moveTo>
                <a:lnTo>
                  <a:pt x="2286" y="3305"/>
                </a:lnTo>
                <a:lnTo>
                  <a:pt x="2322" y="3300"/>
                </a:lnTo>
                <a:lnTo>
                  <a:pt x="2293" y="3342"/>
                </a:lnTo>
                <a:close/>
                <a:moveTo>
                  <a:pt x="2334" y="3281"/>
                </a:moveTo>
                <a:lnTo>
                  <a:pt x="2329" y="3245"/>
                </a:lnTo>
                <a:lnTo>
                  <a:pt x="2365" y="3238"/>
                </a:lnTo>
                <a:lnTo>
                  <a:pt x="2334" y="3281"/>
                </a:lnTo>
                <a:close/>
                <a:moveTo>
                  <a:pt x="2377" y="3220"/>
                </a:moveTo>
                <a:lnTo>
                  <a:pt x="2370" y="3184"/>
                </a:lnTo>
                <a:lnTo>
                  <a:pt x="2407" y="3177"/>
                </a:lnTo>
                <a:lnTo>
                  <a:pt x="2377" y="3220"/>
                </a:lnTo>
                <a:close/>
                <a:moveTo>
                  <a:pt x="2420" y="3158"/>
                </a:moveTo>
                <a:lnTo>
                  <a:pt x="2413" y="3122"/>
                </a:lnTo>
                <a:lnTo>
                  <a:pt x="2449" y="3115"/>
                </a:lnTo>
                <a:lnTo>
                  <a:pt x="2420" y="3158"/>
                </a:lnTo>
                <a:close/>
                <a:moveTo>
                  <a:pt x="2407" y="3070"/>
                </a:moveTo>
                <a:lnTo>
                  <a:pt x="2448" y="3062"/>
                </a:lnTo>
                <a:lnTo>
                  <a:pt x="2455" y="3103"/>
                </a:lnTo>
                <a:lnTo>
                  <a:pt x="2407" y="3070"/>
                </a:lnTo>
                <a:close/>
                <a:moveTo>
                  <a:pt x="2407" y="3061"/>
                </a:moveTo>
                <a:lnTo>
                  <a:pt x="2439" y="3016"/>
                </a:lnTo>
                <a:lnTo>
                  <a:pt x="2446" y="3054"/>
                </a:lnTo>
                <a:lnTo>
                  <a:pt x="2407" y="3061"/>
                </a:lnTo>
                <a:close/>
                <a:moveTo>
                  <a:pt x="2491" y="3038"/>
                </a:moveTo>
                <a:lnTo>
                  <a:pt x="2450" y="3009"/>
                </a:lnTo>
                <a:lnTo>
                  <a:pt x="2490" y="3001"/>
                </a:lnTo>
                <a:lnTo>
                  <a:pt x="2491" y="3008"/>
                </a:lnTo>
                <a:lnTo>
                  <a:pt x="2491" y="3038"/>
                </a:lnTo>
                <a:close/>
                <a:moveTo>
                  <a:pt x="2491" y="2957"/>
                </a:moveTo>
                <a:lnTo>
                  <a:pt x="2491" y="2959"/>
                </a:lnTo>
                <a:lnTo>
                  <a:pt x="2491" y="2957"/>
                </a:lnTo>
                <a:lnTo>
                  <a:pt x="2491" y="2957"/>
                </a:lnTo>
                <a:close/>
                <a:moveTo>
                  <a:pt x="2482" y="2954"/>
                </a:moveTo>
                <a:lnTo>
                  <a:pt x="2489" y="2993"/>
                </a:lnTo>
                <a:lnTo>
                  <a:pt x="2450" y="2999"/>
                </a:lnTo>
                <a:lnTo>
                  <a:pt x="2482" y="2954"/>
                </a:lnTo>
                <a:close/>
                <a:moveTo>
                  <a:pt x="2448" y="3018"/>
                </a:moveTo>
                <a:lnTo>
                  <a:pt x="2490" y="3046"/>
                </a:lnTo>
                <a:lnTo>
                  <a:pt x="2455" y="3053"/>
                </a:lnTo>
                <a:lnTo>
                  <a:pt x="2448" y="3018"/>
                </a:lnTo>
                <a:close/>
                <a:moveTo>
                  <a:pt x="1320" y="2631"/>
                </a:moveTo>
                <a:lnTo>
                  <a:pt x="1325" y="2637"/>
                </a:lnTo>
                <a:lnTo>
                  <a:pt x="1300" y="2662"/>
                </a:lnTo>
                <a:lnTo>
                  <a:pt x="1300" y="2631"/>
                </a:lnTo>
                <a:lnTo>
                  <a:pt x="1320" y="2631"/>
                </a:lnTo>
                <a:close/>
                <a:moveTo>
                  <a:pt x="1462" y="2924"/>
                </a:moveTo>
                <a:lnTo>
                  <a:pt x="1462" y="2924"/>
                </a:lnTo>
                <a:lnTo>
                  <a:pt x="1460" y="2926"/>
                </a:lnTo>
                <a:lnTo>
                  <a:pt x="1460" y="2926"/>
                </a:lnTo>
                <a:lnTo>
                  <a:pt x="1453" y="2931"/>
                </a:lnTo>
                <a:lnTo>
                  <a:pt x="1445" y="2920"/>
                </a:lnTo>
                <a:lnTo>
                  <a:pt x="1445" y="2920"/>
                </a:lnTo>
                <a:lnTo>
                  <a:pt x="1444" y="2913"/>
                </a:lnTo>
                <a:lnTo>
                  <a:pt x="1444" y="2913"/>
                </a:lnTo>
                <a:lnTo>
                  <a:pt x="1444" y="2911"/>
                </a:lnTo>
                <a:lnTo>
                  <a:pt x="1444" y="2911"/>
                </a:lnTo>
                <a:lnTo>
                  <a:pt x="1449" y="2903"/>
                </a:lnTo>
                <a:lnTo>
                  <a:pt x="1449" y="2902"/>
                </a:lnTo>
                <a:lnTo>
                  <a:pt x="1452" y="2898"/>
                </a:lnTo>
                <a:lnTo>
                  <a:pt x="1461" y="2893"/>
                </a:lnTo>
                <a:lnTo>
                  <a:pt x="1461" y="2893"/>
                </a:lnTo>
                <a:lnTo>
                  <a:pt x="1461" y="2909"/>
                </a:lnTo>
                <a:lnTo>
                  <a:pt x="1461" y="2909"/>
                </a:lnTo>
                <a:lnTo>
                  <a:pt x="1462" y="2923"/>
                </a:lnTo>
                <a:lnTo>
                  <a:pt x="1462" y="2923"/>
                </a:lnTo>
                <a:lnTo>
                  <a:pt x="1462" y="2924"/>
                </a:lnTo>
                <a:lnTo>
                  <a:pt x="1462" y="2924"/>
                </a:lnTo>
                <a:close/>
                <a:moveTo>
                  <a:pt x="1303" y="3194"/>
                </a:moveTo>
                <a:lnTo>
                  <a:pt x="1332" y="3165"/>
                </a:lnTo>
                <a:lnTo>
                  <a:pt x="1361" y="3194"/>
                </a:lnTo>
                <a:lnTo>
                  <a:pt x="1303" y="3194"/>
                </a:lnTo>
                <a:close/>
                <a:moveTo>
                  <a:pt x="1338" y="3159"/>
                </a:moveTo>
                <a:lnTo>
                  <a:pt x="1366" y="3132"/>
                </a:lnTo>
                <a:lnTo>
                  <a:pt x="1366" y="3186"/>
                </a:lnTo>
                <a:lnTo>
                  <a:pt x="1338" y="3159"/>
                </a:lnTo>
                <a:close/>
                <a:moveTo>
                  <a:pt x="1300" y="2686"/>
                </a:moveTo>
                <a:lnTo>
                  <a:pt x="1325" y="2711"/>
                </a:lnTo>
                <a:lnTo>
                  <a:pt x="1300" y="2738"/>
                </a:lnTo>
                <a:lnTo>
                  <a:pt x="1300" y="2686"/>
                </a:lnTo>
                <a:close/>
                <a:moveTo>
                  <a:pt x="1303" y="2747"/>
                </a:moveTo>
                <a:lnTo>
                  <a:pt x="1332" y="2717"/>
                </a:lnTo>
                <a:lnTo>
                  <a:pt x="1361" y="2747"/>
                </a:lnTo>
                <a:lnTo>
                  <a:pt x="1303" y="2747"/>
                </a:lnTo>
                <a:close/>
                <a:moveTo>
                  <a:pt x="1357" y="2755"/>
                </a:moveTo>
                <a:lnTo>
                  <a:pt x="1332" y="2779"/>
                </a:lnTo>
                <a:lnTo>
                  <a:pt x="1307" y="2755"/>
                </a:lnTo>
                <a:lnTo>
                  <a:pt x="1357" y="2755"/>
                </a:lnTo>
                <a:close/>
                <a:moveTo>
                  <a:pt x="1300" y="2760"/>
                </a:moveTo>
                <a:lnTo>
                  <a:pt x="1325" y="2786"/>
                </a:lnTo>
                <a:lnTo>
                  <a:pt x="1300" y="2812"/>
                </a:lnTo>
                <a:lnTo>
                  <a:pt x="1300" y="2760"/>
                </a:lnTo>
                <a:close/>
                <a:moveTo>
                  <a:pt x="1303" y="2821"/>
                </a:moveTo>
                <a:lnTo>
                  <a:pt x="1332" y="2792"/>
                </a:lnTo>
                <a:lnTo>
                  <a:pt x="1361" y="2821"/>
                </a:lnTo>
                <a:lnTo>
                  <a:pt x="1303" y="2821"/>
                </a:lnTo>
                <a:close/>
                <a:moveTo>
                  <a:pt x="1357" y="2829"/>
                </a:moveTo>
                <a:lnTo>
                  <a:pt x="1332" y="2855"/>
                </a:lnTo>
                <a:lnTo>
                  <a:pt x="1307" y="2829"/>
                </a:lnTo>
                <a:lnTo>
                  <a:pt x="1357" y="2829"/>
                </a:lnTo>
                <a:close/>
                <a:moveTo>
                  <a:pt x="1300" y="2835"/>
                </a:moveTo>
                <a:lnTo>
                  <a:pt x="1325" y="2860"/>
                </a:lnTo>
                <a:lnTo>
                  <a:pt x="1300" y="2886"/>
                </a:lnTo>
                <a:lnTo>
                  <a:pt x="1300" y="2835"/>
                </a:lnTo>
                <a:close/>
                <a:moveTo>
                  <a:pt x="1300" y="3059"/>
                </a:moveTo>
                <a:lnTo>
                  <a:pt x="1325" y="3084"/>
                </a:lnTo>
                <a:lnTo>
                  <a:pt x="1300" y="3111"/>
                </a:lnTo>
                <a:lnTo>
                  <a:pt x="1300" y="3059"/>
                </a:lnTo>
                <a:close/>
                <a:moveTo>
                  <a:pt x="1307" y="3053"/>
                </a:moveTo>
                <a:lnTo>
                  <a:pt x="1357" y="3053"/>
                </a:lnTo>
                <a:lnTo>
                  <a:pt x="1332" y="3078"/>
                </a:lnTo>
                <a:lnTo>
                  <a:pt x="1307" y="3053"/>
                </a:lnTo>
                <a:close/>
                <a:moveTo>
                  <a:pt x="1332" y="3090"/>
                </a:moveTo>
                <a:lnTo>
                  <a:pt x="1361" y="3119"/>
                </a:lnTo>
                <a:lnTo>
                  <a:pt x="1303" y="3119"/>
                </a:lnTo>
                <a:lnTo>
                  <a:pt x="1332" y="3090"/>
                </a:lnTo>
                <a:close/>
                <a:moveTo>
                  <a:pt x="1366" y="3112"/>
                </a:moveTo>
                <a:lnTo>
                  <a:pt x="1338" y="3084"/>
                </a:lnTo>
                <a:lnTo>
                  <a:pt x="1366" y="3056"/>
                </a:lnTo>
                <a:lnTo>
                  <a:pt x="1366" y="3112"/>
                </a:lnTo>
                <a:close/>
                <a:moveTo>
                  <a:pt x="1303" y="3045"/>
                </a:moveTo>
                <a:lnTo>
                  <a:pt x="1332" y="3016"/>
                </a:lnTo>
                <a:lnTo>
                  <a:pt x="1361" y="3045"/>
                </a:lnTo>
                <a:lnTo>
                  <a:pt x="1303" y="3045"/>
                </a:lnTo>
                <a:close/>
                <a:moveTo>
                  <a:pt x="1300" y="3035"/>
                </a:moveTo>
                <a:lnTo>
                  <a:pt x="1300" y="2983"/>
                </a:lnTo>
                <a:lnTo>
                  <a:pt x="1325" y="3010"/>
                </a:lnTo>
                <a:lnTo>
                  <a:pt x="1300" y="3035"/>
                </a:lnTo>
                <a:close/>
                <a:moveTo>
                  <a:pt x="1300" y="2951"/>
                </a:moveTo>
                <a:lnTo>
                  <a:pt x="1300" y="2951"/>
                </a:lnTo>
                <a:lnTo>
                  <a:pt x="1306" y="2955"/>
                </a:lnTo>
                <a:lnTo>
                  <a:pt x="1300" y="2961"/>
                </a:lnTo>
                <a:lnTo>
                  <a:pt x="1300" y="2951"/>
                </a:lnTo>
                <a:close/>
                <a:moveTo>
                  <a:pt x="1321" y="2959"/>
                </a:moveTo>
                <a:lnTo>
                  <a:pt x="1321" y="2959"/>
                </a:lnTo>
                <a:lnTo>
                  <a:pt x="1323" y="2961"/>
                </a:lnTo>
                <a:lnTo>
                  <a:pt x="1323" y="2961"/>
                </a:lnTo>
                <a:lnTo>
                  <a:pt x="1324" y="2961"/>
                </a:lnTo>
                <a:lnTo>
                  <a:pt x="1327" y="2962"/>
                </a:lnTo>
                <a:lnTo>
                  <a:pt x="1327" y="2962"/>
                </a:lnTo>
                <a:lnTo>
                  <a:pt x="1329" y="2961"/>
                </a:lnTo>
                <a:lnTo>
                  <a:pt x="1329" y="2961"/>
                </a:lnTo>
                <a:lnTo>
                  <a:pt x="1329" y="2962"/>
                </a:lnTo>
                <a:lnTo>
                  <a:pt x="1329" y="2962"/>
                </a:lnTo>
                <a:lnTo>
                  <a:pt x="1330" y="2971"/>
                </a:lnTo>
                <a:lnTo>
                  <a:pt x="1303" y="2971"/>
                </a:lnTo>
                <a:lnTo>
                  <a:pt x="1315" y="2958"/>
                </a:lnTo>
                <a:lnTo>
                  <a:pt x="1315" y="2958"/>
                </a:lnTo>
                <a:lnTo>
                  <a:pt x="1321" y="2959"/>
                </a:lnTo>
                <a:lnTo>
                  <a:pt x="1321" y="2959"/>
                </a:lnTo>
                <a:close/>
                <a:moveTo>
                  <a:pt x="1307" y="2979"/>
                </a:moveTo>
                <a:lnTo>
                  <a:pt x="1333" y="2979"/>
                </a:lnTo>
                <a:lnTo>
                  <a:pt x="1333" y="2979"/>
                </a:lnTo>
                <a:lnTo>
                  <a:pt x="1337" y="2982"/>
                </a:lnTo>
                <a:lnTo>
                  <a:pt x="1339" y="2983"/>
                </a:lnTo>
                <a:lnTo>
                  <a:pt x="1343" y="2983"/>
                </a:lnTo>
                <a:lnTo>
                  <a:pt x="1343" y="2983"/>
                </a:lnTo>
                <a:lnTo>
                  <a:pt x="1346" y="2983"/>
                </a:lnTo>
                <a:lnTo>
                  <a:pt x="1350" y="2986"/>
                </a:lnTo>
                <a:lnTo>
                  <a:pt x="1332" y="3004"/>
                </a:lnTo>
                <a:lnTo>
                  <a:pt x="1307" y="2979"/>
                </a:lnTo>
                <a:close/>
                <a:moveTo>
                  <a:pt x="1357" y="3128"/>
                </a:moveTo>
                <a:lnTo>
                  <a:pt x="1332" y="3152"/>
                </a:lnTo>
                <a:lnTo>
                  <a:pt x="1307" y="3128"/>
                </a:lnTo>
                <a:lnTo>
                  <a:pt x="1357" y="3128"/>
                </a:lnTo>
                <a:close/>
                <a:moveTo>
                  <a:pt x="1366" y="3038"/>
                </a:moveTo>
                <a:lnTo>
                  <a:pt x="1338" y="3010"/>
                </a:lnTo>
                <a:lnTo>
                  <a:pt x="1359" y="2989"/>
                </a:lnTo>
                <a:lnTo>
                  <a:pt x="1359" y="2989"/>
                </a:lnTo>
                <a:lnTo>
                  <a:pt x="1366" y="2990"/>
                </a:lnTo>
                <a:lnTo>
                  <a:pt x="1366" y="3004"/>
                </a:lnTo>
                <a:lnTo>
                  <a:pt x="1366" y="3004"/>
                </a:lnTo>
                <a:lnTo>
                  <a:pt x="1357" y="3010"/>
                </a:lnTo>
                <a:lnTo>
                  <a:pt x="1356" y="3010"/>
                </a:lnTo>
                <a:lnTo>
                  <a:pt x="1358" y="3017"/>
                </a:lnTo>
                <a:lnTo>
                  <a:pt x="1366" y="3011"/>
                </a:lnTo>
                <a:lnTo>
                  <a:pt x="1366" y="3038"/>
                </a:lnTo>
                <a:close/>
                <a:moveTo>
                  <a:pt x="1357" y="2893"/>
                </a:moveTo>
                <a:lnTo>
                  <a:pt x="1357" y="2893"/>
                </a:lnTo>
                <a:lnTo>
                  <a:pt x="1351" y="2892"/>
                </a:lnTo>
                <a:lnTo>
                  <a:pt x="1346" y="2891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42" y="2889"/>
                </a:lnTo>
                <a:lnTo>
                  <a:pt x="1338" y="2885"/>
                </a:lnTo>
                <a:lnTo>
                  <a:pt x="1335" y="2882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30" y="2880"/>
                </a:lnTo>
                <a:lnTo>
                  <a:pt x="1327" y="2881"/>
                </a:lnTo>
                <a:lnTo>
                  <a:pt x="1323" y="2884"/>
                </a:lnTo>
                <a:lnTo>
                  <a:pt x="1320" y="2887"/>
                </a:lnTo>
                <a:lnTo>
                  <a:pt x="1317" y="2893"/>
                </a:lnTo>
                <a:lnTo>
                  <a:pt x="1317" y="2893"/>
                </a:lnTo>
                <a:lnTo>
                  <a:pt x="1310" y="2895"/>
                </a:lnTo>
                <a:lnTo>
                  <a:pt x="1303" y="2895"/>
                </a:lnTo>
                <a:lnTo>
                  <a:pt x="1332" y="2866"/>
                </a:lnTo>
                <a:lnTo>
                  <a:pt x="1358" y="2893"/>
                </a:lnTo>
                <a:lnTo>
                  <a:pt x="1358" y="2893"/>
                </a:lnTo>
                <a:lnTo>
                  <a:pt x="1357" y="2893"/>
                </a:lnTo>
                <a:lnTo>
                  <a:pt x="1357" y="2893"/>
                </a:lnTo>
                <a:close/>
                <a:moveTo>
                  <a:pt x="1366" y="2833"/>
                </a:moveTo>
                <a:lnTo>
                  <a:pt x="1366" y="2888"/>
                </a:lnTo>
                <a:lnTo>
                  <a:pt x="1338" y="2860"/>
                </a:lnTo>
                <a:lnTo>
                  <a:pt x="1366" y="2833"/>
                </a:lnTo>
                <a:close/>
                <a:moveTo>
                  <a:pt x="1338" y="2786"/>
                </a:moveTo>
                <a:lnTo>
                  <a:pt x="1366" y="2758"/>
                </a:lnTo>
                <a:lnTo>
                  <a:pt x="1366" y="2813"/>
                </a:lnTo>
                <a:lnTo>
                  <a:pt x="1338" y="2786"/>
                </a:lnTo>
                <a:close/>
                <a:moveTo>
                  <a:pt x="1366" y="2739"/>
                </a:moveTo>
                <a:lnTo>
                  <a:pt x="1338" y="2711"/>
                </a:lnTo>
                <a:lnTo>
                  <a:pt x="1366" y="2683"/>
                </a:lnTo>
                <a:lnTo>
                  <a:pt x="1366" y="2739"/>
                </a:lnTo>
                <a:close/>
                <a:moveTo>
                  <a:pt x="1332" y="2705"/>
                </a:moveTo>
                <a:lnTo>
                  <a:pt x="1307" y="2680"/>
                </a:lnTo>
                <a:lnTo>
                  <a:pt x="1357" y="2680"/>
                </a:lnTo>
                <a:lnTo>
                  <a:pt x="1332" y="2705"/>
                </a:lnTo>
                <a:close/>
                <a:moveTo>
                  <a:pt x="1300" y="3133"/>
                </a:moveTo>
                <a:lnTo>
                  <a:pt x="1325" y="3159"/>
                </a:lnTo>
                <a:lnTo>
                  <a:pt x="1300" y="3185"/>
                </a:lnTo>
                <a:lnTo>
                  <a:pt x="1300" y="3133"/>
                </a:lnTo>
                <a:close/>
                <a:moveTo>
                  <a:pt x="1384" y="2735"/>
                </a:moveTo>
                <a:lnTo>
                  <a:pt x="1410" y="2760"/>
                </a:lnTo>
                <a:lnTo>
                  <a:pt x="1384" y="2785"/>
                </a:lnTo>
                <a:lnTo>
                  <a:pt x="1384" y="2735"/>
                </a:lnTo>
                <a:close/>
                <a:moveTo>
                  <a:pt x="1303" y="2672"/>
                </a:moveTo>
                <a:lnTo>
                  <a:pt x="1332" y="2643"/>
                </a:lnTo>
                <a:lnTo>
                  <a:pt x="1361" y="2672"/>
                </a:lnTo>
                <a:lnTo>
                  <a:pt x="1303" y="2672"/>
                </a:lnTo>
                <a:close/>
                <a:moveTo>
                  <a:pt x="1381" y="3006"/>
                </a:moveTo>
                <a:lnTo>
                  <a:pt x="1381" y="3006"/>
                </a:lnTo>
                <a:lnTo>
                  <a:pt x="1384" y="3012"/>
                </a:lnTo>
                <a:lnTo>
                  <a:pt x="1384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12"/>
                </a:lnTo>
                <a:lnTo>
                  <a:pt x="1386" y="3021"/>
                </a:lnTo>
                <a:lnTo>
                  <a:pt x="1386" y="3021"/>
                </a:lnTo>
                <a:lnTo>
                  <a:pt x="1387" y="3042"/>
                </a:lnTo>
                <a:lnTo>
                  <a:pt x="1389" y="3067"/>
                </a:lnTo>
                <a:lnTo>
                  <a:pt x="1389" y="3067"/>
                </a:lnTo>
                <a:lnTo>
                  <a:pt x="1391" y="3097"/>
                </a:lnTo>
                <a:lnTo>
                  <a:pt x="1391" y="3097"/>
                </a:lnTo>
                <a:lnTo>
                  <a:pt x="1393" y="3115"/>
                </a:lnTo>
                <a:lnTo>
                  <a:pt x="1393" y="3115"/>
                </a:lnTo>
                <a:lnTo>
                  <a:pt x="1393" y="3135"/>
                </a:lnTo>
                <a:lnTo>
                  <a:pt x="1391" y="3135"/>
                </a:lnTo>
                <a:lnTo>
                  <a:pt x="1393" y="3135"/>
                </a:lnTo>
                <a:lnTo>
                  <a:pt x="1393" y="3135"/>
                </a:lnTo>
                <a:lnTo>
                  <a:pt x="1393" y="3142"/>
                </a:lnTo>
                <a:lnTo>
                  <a:pt x="1395" y="3154"/>
                </a:lnTo>
                <a:lnTo>
                  <a:pt x="1395" y="3154"/>
                </a:lnTo>
                <a:lnTo>
                  <a:pt x="1396" y="3157"/>
                </a:lnTo>
                <a:lnTo>
                  <a:pt x="1398" y="3158"/>
                </a:lnTo>
                <a:lnTo>
                  <a:pt x="1398" y="3158"/>
                </a:lnTo>
                <a:lnTo>
                  <a:pt x="1401" y="3158"/>
                </a:lnTo>
                <a:lnTo>
                  <a:pt x="1401" y="3159"/>
                </a:lnTo>
                <a:lnTo>
                  <a:pt x="1401" y="3159"/>
                </a:lnTo>
                <a:lnTo>
                  <a:pt x="1400" y="3161"/>
                </a:lnTo>
                <a:lnTo>
                  <a:pt x="1400" y="3164"/>
                </a:lnTo>
                <a:lnTo>
                  <a:pt x="1400" y="3164"/>
                </a:lnTo>
                <a:lnTo>
                  <a:pt x="1400" y="3167"/>
                </a:lnTo>
                <a:lnTo>
                  <a:pt x="1403" y="3172"/>
                </a:lnTo>
                <a:lnTo>
                  <a:pt x="1403" y="3173"/>
                </a:lnTo>
                <a:lnTo>
                  <a:pt x="1403" y="3173"/>
                </a:lnTo>
                <a:lnTo>
                  <a:pt x="1403" y="3177"/>
                </a:lnTo>
                <a:lnTo>
                  <a:pt x="1403" y="3177"/>
                </a:lnTo>
                <a:lnTo>
                  <a:pt x="1403" y="3180"/>
                </a:lnTo>
                <a:lnTo>
                  <a:pt x="1403" y="3180"/>
                </a:lnTo>
                <a:lnTo>
                  <a:pt x="1404" y="3180"/>
                </a:lnTo>
                <a:lnTo>
                  <a:pt x="1404" y="3180"/>
                </a:lnTo>
                <a:lnTo>
                  <a:pt x="1403" y="3184"/>
                </a:lnTo>
                <a:lnTo>
                  <a:pt x="1403" y="3184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402" y="3185"/>
                </a:lnTo>
                <a:lnTo>
                  <a:pt x="1397" y="3189"/>
                </a:lnTo>
                <a:lnTo>
                  <a:pt x="1396" y="3194"/>
                </a:lnTo>
                <a:lnTo>
                  <a:pt x="1381" y="3194"/>
                </a:lnTo>
                <a:lnTo>
                  <a:pt x="1381" y="3006"/>
                </a:lnTo>
                <a:close/>
                <a:moveTo>
                  <a:pt x="1430" y="3194"/>
                </a:moveTo>
                <a:lnTo>
                  <a:pt x="1430" y="3183"/>
                </a:lnTo>
                <a:lnTo>
                  <a:pt x="1431" y="3173"/>
                </a:lnTo>
                <a:lnTo>
                  <a:pt x="1432" y="3171"/>
                </a:lnTo>
                <a:lnTo>
                  <a:pt x="1432" y="3171"/>
                </a:lnTo>
                <a:lnTo>
                  <a:pt x="1433" y="3170"/>
                </a:lnTo>
                <a:lnTo>
                  <a:pt x="1434" y="3167"/>
                </a:lnTo>
                <a:lnTo>
                  <a:pt x="1434" y="3167"/>
                </a:lnTo>
                <a:lnTo>
                  <a:pt x="1434" y="3165"/>
                </a:lnTo>
                <a:lnTo>
                  <a:pt x="1434" y="3165"/>
                </a:lnTo>
                <a:lnTo>
                  <a:pt x="1431" y="3157"/>
                </a:lnTo>
                <a:lnTo>
                  <a:pt x="1431" y="3157"/>
                </a:lnTo>
                <a:lnTo>
                  <a:pt x="1431" y="3156"/>
                </a:lnTo>
                <a:lnTo>
                  <a:pt x="1432" y="3152"/>
                </a:lnTo>
                <a:lnTo>
                  <a:pt x="1432" y="3152"/>
                </a:lnTo>
                <a:lnTo>
                  <a:pt x="1431" y="3150"/>
                </a:lnTo>
                <a:lnTo>
                  <a:pt x="1431" y="3150"/>
                </a:lnTo>
                <a:lnTo>
                  <a:pt x="1428" y="3147"/>
                </a:lnTo>
                <a:lnTo>
                  <a:pt x="1428" y="3147"/>
                </a:lnTo>
                <a:lnTo>
                  <a:pt x="1427" y="3143"/>
                </a:lnTo>
                <a:lnTo>
                  <a:pt x="1427" y="3143"/>
                </a:lnTo>
                <a:lnTo>
                  <a:pt x="1426" y="3135"/>
                </a:lnTo>
                <a:lnTo>
                  <a:pt x="1426" y="3122"/>
                </a:lnTo>
                <a:lnTo>
                  <a:pt x="1426" y="3122"/>
                </a:lnTo>
                <a:lnTo>
                  <a:pt x="1426" y="3113"/>
                </a:lnTo>
                <a:lnTo>
                  <a:pt x="1426" y="3113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28" y="3100"/>
                </a:lnTo>
                <a:lnTo>
                  <a:pt x="1430" y="3091"/>
                </a:lnTo>
                <a:lnTo>
                  <a:pt x="1431" y="3076"/>
                </a:lnTo>
                <a:lnTo>
                  <a:pt x="1431" y="3076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9"/>
                </a:lnTo>
                <a:lnTo>
                  <a:pt x="1435" y="3048"/>
                </a:lnTo>
                <a:lnTo>
                  <a:pt x="1435" y="3048"/>
                </a:lnTo>
                <a:lnTo>
                  <a:pt x="1437" y="3047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6"/>
                </a:lnTo>
                <a:lnTo>
                  <a:pt x="1438" y="3047"/>
                </a:lnTo>
                <a:lnTo>
                  <a:pt x="1438" y="3047"/>
                </a:lnTo>
                <a:lnTo>
                  <a:pt x="1439" y="3048"/>
                </a:lnTo>
                <a:lnTo>
                  <a:pt x="1439" y="3048"/>
                </a:lnTo>
                <a:lnTo>
                  <a:pt x="1440" y="3053"/>
                </a:lnTo>
                <a:lnTo>
                  <a:pt x="1442" y="3055"/>
                </a:lnTo>
                <a:lnTo>
                  <a:pt x="1442" y="3055"/>
                </a:lnTo>
                <a:lnTo>
                  <a:pt x="1442" y="3061"/>
                </a:lnTo>
                <a:lnTo>
                  <a:pt x="1444" y="3066"/>
                </a:lnTo>
                <a:lnTo>
                  <a:pt x="1446" y="3068"/>
                </a:lnTo>
                <a:lnTo>
                  <a:pt x="1446" y="3068"/>
                </a:lnTo>
                <a:lnTo>
                  <a:pt x="1445" y="3077"/>
                </a:lnTo>
                <a:lnTo>
                  <a:pt x="1445" y="3077"/>
                </a:lnTo>
                <a:lnTo>
                  <a:pt x="1446" y="3085"/>
                </a:lnTo>
                <a:lnTo>
                  <a:pt x="1447" y="3091"/>
                </a:lnTo>
                <a:lnTo>
                  <a:pt x="1447" y="3092"/>
                </a:lnTo>
                <a:lnTo>
                  <a:pt x="1447" y="3092"/>
                </a:lnTo>
                <a:lnTo>
                  <a:pt x="1447" y="3092"/>
                </a:lnTo>
                <a:lnTo>
                  <a:pt x="1454" y="3100"/>
                </a:lnTo>
                <a:lnTo>
                  <a:pt x="1454" y="3100"/>
                </a:lnTo>
                <a:lnTo>
                  <a:pt x="1454" y="3120"/>
                </a:lnTo>
                <a:lnTo>
                  <a:pt x="1454" y="3120"/>
                </a:lnTo>
                <a:lnTo>
                  <a:pt x="1454" y="3135"/>
                </a:lnTo>
                <a:lnTo>
                  <a:pt x="1454" y="3135"/>
                </a:lnTo>
                <a:lnTo>
                  <a:pt x="1453" y="314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2" y="3151"/>
                </a:lnTo>
                <a:lnTo>
                  <a:pt x="1454" y="3156"/>
                </a:lnTo>
                <a:lnTo>
                  <a:pt x="1454" y="3156"/>
                </a:lnTo>
                <a:lnTo>
                  <a:pt x="1454" y="3159"/>
                </a:lnTo>
                <a:lnTo>
                  <a:pt x="1454" y="3159"/>
                </a:lnTo>
                <a:lnTo>
                  <a:pt x="1453" y="3163"/>
                </a:lnTo>
                <a:lnTo>
                  <a:pt x="1453" y="3163"/>
                </a:lnTo>
                <a:lnTo>
                  <a:pt x="1451" y="3165"/>
                </a:lnTo>
                <a:lnTo>
                  <a:pt x="1449" y="3169"/>
                </a:lnTo>
                <a:lnTo>
                  <a:pt x="1449" y="3173"/>
                </a:lnTo>
                <a:lnTo>
                  <a:pt x="1449" y="3173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49" y="3174"/>
                </a:lnTo>
                <a:lnTo>
                  <a:pt x="1453" y="3180"/>
                </a:lnTo>
                <a:lnTo>
                  <a:pt x="1453" y="3180"/>
                </a:lnTo>
                <a:lnTo>
                  <a:pt x="1454" y="3180"/>
                </a:lnTo>
                <a:lnTo>
                  <a:pt x="1455" y="3180"/>
                </a:lnTo>
                <a:lnTo>
                  <a:pt x="1455" y="3180"/>
                </a:lnTo>
                <a:lnTo>
                  <a:pt x="1456" y="3184"/>
                </a:lnTo>
                <a:lnTo>
                  <a:pt x="1456" y="3184"/>
                </a:lnTo>
                <a:lnTo>
                  <a:pt x="1457" y="3186"/>
                </a:lnTo>
                <a:lnTo>
                  <a:pt x="1459" y="3191"/>
                </a:lnTo>
                <a:lnTo>
                  <a:pt x="1459" y="3191"/>
                </a:lnTo>
                <a:lnTo>
                  <a:pt x="1459" y="3194"/>
                </a:lnTo>
                <a:lnTo>
                  <a:pt x="1430" y="3194"/>
                </a:lnTo>
                <a:lnTo>
                  <a:pt x="1430" y="3194"/>
                </a:lnTo>
                <a:close/>
                <a:moveTo>
                  <a:pt x="1416" y="2765"/>
                </a:moveTo>
                <a:lnTo>
                  <a:pt x="1441" y="2792"/>
                </a:lnTo>
                <a:lnTo>
                  <a:pt x="1389" y="2792"/>
                </a:lnTo>
                <a:lnTo>
                  <a:pt x="1416" y="2765"/>
                </a:lnTo>
                <a:close/>
                <a:moveTo>
                  <a:pt x="1459" y="2735"/>
                </a:moveTo>
                <a:lnTo>
                  <a:pt x="1484" y="2760"/>
                </a:lnTo>
                <a:lnTo>
                  <a:pt x="1459" y="2785"/>
                </a:lnTo>
                <a:lnTo>
                  <a:pt x="1459" y="2735"/>
                </a:lnTo>
                <a:close/>
                <a:moveTo>
                  <a:pt x="1451" y="2789"/>
                </a:moveTo>
                <a:lnTo>
                  <a:pt x="1422" y="2760"/>
                </a:lnTo>
                <a:lnTo>
                  <a:pt x="1451" y="2731"/>
                </a:lnTo>
                <a:lnTo>
                  <a:pt x="1451" y="2789"/>
                </a:lnTo>
                <a:close/>
                <a:moveTo>
                  <a:pt x="1490" y="2765"/>
                </a:moveTo>
                <a:lnTo>
                  <a:pt x="1517" y="2792"/>
                </a:lnTo>
                <a:lnTo>
                  <a:pt x="1464" y="2792"/>
                </a:lnTo>
                <a:lnTo>
                  <a:pt x="1490" y="2765"/>
                </a:lnTo>
                <a:close/>
                <a:moveTo>
                  <a:pt x="1534" y="2735"/>
                </a:moveTo>
                <a:lnTo>
                  <a:pt x="1558" y="2760"/>
                </a:lnTo>
                <a:lnTo>
                  <a:pt x="1534" y="2785"/>
                </a:lnTo>
                <a:lnTo>
                  <a:pt x="1534" y="2735"/>
                </a:lnTo>
                <a:close/>
                <a:moveTo>
                  <a:pt x="1525" y="2789"/>
                </a:moveTo>
                <a:lnTo>
                  <a:pt x="1496" y="2760"/>
                </a:lnTo>
                <a:lnTo>
                  <a:pt x="1525" y="2731"/>
                </a:lnTo>
                <a:lnTo>
                  <a:pt x="1525" y="2789"/>
                </a:lnTo>
                <a:close/>
                <a:moveTo>
                  <a:pt x="1565" y="2765"/>
                </a:moveTo>
                <a:lnTo>
                  <a:pt x="1591" y="2792"/>
                </a:lnTo>
                <a:lnTo>
                  <a:pt x="1539" y="2792"/>
                </a:lnTo>
                <a:lnTo>
                  <a:pt x="1565" y="2765"/>
                </a:lnTo>
                <a:close/>
                <a:moveTo>
                  <a:pt x="1608" y="2735"/>
                </a:moveTo>
                <a:lnTo>
                  <a:pt x="1634" y="2760"/>
                </a:lnTo>
                <a:lnTo>
                  <a:pt x="1608" y="2785"/>
                </a:lnTo>
                <a:lnTo>
                  <a:pt x="1608" y="2735"/>
                </a:lnTo>
                <a:close/>
                <a:moveTo>
                  <a:pt x="1600" y="2789"/>
                </a:moveTo>
                <a:lnTo>
                  <a:pt x="1571" y="2760"/>
                </a:lnTo>
                <a:lnTo>
                  <a:pt x="1600" y="2731"/>
                </a:lnTo>
                <a:lnTo>
                  <a:pt x="1600" y="2789"/>
                </a:lnTo>
                <a:close/>
                <a:moveTo>
                  <a:pt x="1639" y="2765"/>
                </a:moveTo>
                <a:lnTo>
                  <a:pt x="1665" y="2792"/>
                </a:lnTo>
                <a:lnTo>
                  <a:pt x="1614" y="2792"/>
                </a:lnTo>
                <a:lnTo>
                  <a:pt x="1639" y="2765"/>
                </a:lnTo>
                <a:close/>
                <a:moveTo>
                  <a:pt x="1683" y="2735"/>
                </a:moveTo>
                <a:lnTo>
                  <a:pt x="1708" y="2760"/>
                </a:lnTo>
                <a:lnTo>
                  <a:pt x="1683" y="2785"/>
                </a:lnTo>
                <a:lnTo>
                  <a:pt x="1683" y="2735"/>
                </a:lnTo>
                <a:close/>
                <a:moveTo>
                  <a:pt x="1674" y="2789"/>
                </a:moveTo>
                <a:lnTo>
                  <a:pt x="1645" y="2760"/>
                </a:lnTo>
                <a:lnTo>
                  <a:pt x="1674" y="2731"/>
                </a:lnTo>
                <a:lnTo>
                  <a:pt x="1674" y="2789"/>
                </a:lnTo>
                <a:close/>
                <a:moveTo>
                  <a:pt x="1713" y="2765"/>
                </a:moveTo>
                <a:lnTo>
                  <a:pt x="1740" y="2792"/>
                </a:lnTo>
                <a:lnTo>
                  <a:pt x="1688" y="2792"/>
                </a:lnTo>
                <a:lnTo>
                  <a:pt x="1713" y="2765"/>
                </a:lnTo>
                <a:close/>
                <a:moveTo>
                  <a:pt x="1758" y="2735"/>
                </a:moveTo>
                <a:lnTo>
                  <a:pt x="1782" y="2760"/>
                </a:lnTo>
                <a:lnTo>
                  <a:pt x="1758" y="2785"/>
                </a:lnTo>
                <a:lnTo>
                  <a:pt x="1758" y="2735"/>
                </a:lnTo>
                <a:close/>
                <a:moveTo>
                  <a:pt x="1749" y="2789"/>
                </a:moveTo>
                <a:lnTo>
                  <a:pt x="1720" y="2760"/>
                </a:lnTo>
                <a:lnTo>
                  <a:pt x="1749" y="2731"/>
                </a:lnTo>
                <a:lnTo>
                  <a:pt x="1749" y="2789"/>
                </a:lnTo>
                <a:close/>
                <a:moveTo>
                  <a:pt x="1789" y="2765"/>
                </a:moveTo>
                <a:lnTo>
                  <a:pt x="1814" y="2792"/>
                </a:lnTo>
                <a:lnTo>
                  <a:pt x="1762" y="2792"/>
                </a:lnTo>
                <a:lnTo>
                  <a:pt x="1789" y="2765"/>
                </a:lnTo>
                <a:close/>
                <a:moveTo>
                  <a:pt x="2346" y="2789"/>
                </a:moveTo>
                <a:lnTo>
                  <a:pt x="2318" y="2760"/>
                </a:lnTo>
                <a:lnTo>
                  <a:pt x="2346" y="2732"/>
                </a:lnTo>
                <a:lnTo>
                  <a:pt x="2346" y="2789"/>
                </a:lnTo>
                <a:close/>
                <a:moveTo>
                  <a:pt x="1898" y="2789"/>
                </a:moveTo>
                <a:lnTo>
                  <a:pt x="1870" y="2760"/>
                </a:lnTo>
                <a:lnTo>
                  <a:pt x="1898" y="2732"/>
                </a:lnTo>
                <a:lnTo>
                  <a:pt x="1898" y="2789"/>
                </a:lnTo>
                <a:close/>
                <a:moveTo>
                  <a:pt x="1907" y="2735"/>
                </a:moveTo>
                <a:lnTo>
                  <a:pt x="1931" y="2760"/>
                </a:lnTo>
                <a:lnTo>
                  <a:pt x="1907" y="2784"/>
                </a:lnTo>
                <a:lnTo>
                  <a:pt x="1907" y="2735"/>
                </a:lnTo>
                <a:close/>
                <a:moveTo>
                  <a:pt x="1973" y="2789"/>
                </a:moveTo>
                <a:lnTo>
                  <a:pt x="1944" y="2760"/>
                </a:lnTo>
                <a:lnTo>
                  <a:pt x="1973" y="2732"/>
                </a:lnTo>
                <a:lnTo>
                  <a:pt x="1973" y="2789"/>
                </a:lnTo>
                <a:close/>
                <a:moveTo>
                  <a:pt x="1982" y="2735"/>
                </a:moveTo>
                <a:lnTo>
                  <a:pt x="2007" y="2760"/>
                </a:lnTo>
                <a:lnTo>
                  <a:pt x="1982" y="2784"/>
                </a:lnTo>
                <a:lnTo>
                  <a:pt x="1982" y="2735"/>
                </a:lnTo>
                <a:close/>
                <a:moveTo>
                  <a:pt x="2047" y="2789"/>
                </a:moveTo>
                <a:lnTo>
                  <a:pt x="2019" y="2760"/>
                </a:lnTo>
                <a:lnTo>
                  <a:pt x="2047" y="2732"/>
                </a:lnTo>
                <a:lnTo>
                  <a:pt x="2047" y="2789"/>
                </a:lnTo>
                <a:close/>
                <a:moveTo>
                  <a:pt x="2056" y="2735"/>
                </a:moveTo>
                <a:lnTo>
                  <a:pt x="2081" y="2760"/>
                </a:lnTo>
                <a:lnTo>
                  <a:pt x="2056" y="2784"/>
                </a:lnTo>
                <a:lnTo>
                  <a:pt x="2056" y="2735"/>
                </a:lnTo>
                <a:close/>
                <a:moveTo>
                  <a:pt x="2197" y="2789"/>
                </a:moveTo>
                <a:lnTo>
                  <a:pt x="2177" y="2769"/>
                </a:lnTo>
                <a:lnTo>
                  <a:pt x="2177" y="2765"/>
                </a:lnTo>
                <a:lnTo>
                  <a:pt x="2177" y="2765"/>
                </a:lnTo>
                <a:lnTo>
                  <a:pt x="2169" y="2758"/>
                </a:lnTo>
                <a:lnTo>
                  <a:pt x="2197" y="2732"/>
                </a:lnTo>
                <a:lnTo>
                  <a:pt x="2197" y="2789"/>
                </a:lnTo>
                <a:close/>
                <a:moveTo>
                  <a:pt x="2121" y="2734"/>
                </a:moveTo>
                <a:lnTo>
                  <a:pt x="2121" y="2734"/>
                </a:lnTo>
                <a:lnTo>
                  <a:pt x="2119" y="2734"/>
                </a:lnTo>
                <a:lnTo>
                  <a:pt x="2121" y="2732"/>
                </a:lnTo>
                <a:lnTo>
                  <a:pt x="2121" y="2734"/>
                </a:lnTo>
                <a:close/>
                <a:moveTo>
                  <a:pt x="2206" y="2735"/>
                </a:moveTo>
                <a:lnTo>
                  <a:pt x="2230" y="2760"/>
                </a:lnTo>
                <a:lnTo>
                  <a:pt x="2206" y="2784"/>
                </a:lnTo>
                <a:lnTo>
                  <a:pt x="2206" y="2735"/>
                </a:lnTo>
                <a:close/>
                <a:moveTo>
                  <a:pt x="2271" y="2789"/>
                </a:moveTo>
                <a:lnTo>
                  <a:pt x="2243" y="2760"/>
                </a:lnTo>
                <a:lnTo>
                  <a:pt x="2271" y="2732"/>
                </a:lnTo>
                <a:lnTo>
                  <a:pt x="2271" y="2789"/>
                </a:lnTo>
                <a:close/>
                <a:moveTo>
                  <a:pt x="2280" y="2785"/>
                </a:moveTo>
                <a:lnTo>
                  <a:pt x="2280" y="2735"/>
                </a:lnTo>
                <a:lnTo>
                  <a:pt x="2306" y="2760"/>
                </a:lnTo>
                <a:lnTo>
                  <a:pt x="2280" y="2785"/>
                </a:lnTo>
                <a:close/>
                <a:moveTo>
                  <a:pt x="1857" y="2760"/>
                </a:moveTo>
                <a:lnTo>
                  <a:pt x="1833" y="2784"/>
                </a:lnTo>
                <a:lnTo>
                  <a:pt x="1833" y="2735"/>
                </a:lnTo>
                <a:lnTo>
                  <a:pt x="1857" y="2760"/>
                </a:lnTo>
                <a:close/>
                <a:moveTo>
                  <a:pt x="1863" y="2767"/>
                </a:moveTo>
                <a:lnTo>
                  <a:pt x="1888" y="2792"/>
                </a:lnTo>
                <a:lnTo>
                  <a:pt x="1837" y="2792"/>
                </a:lnTo>
                <a:lnTo>
                  <a:pt x="1863" y="2767"/>
                </a:lnTo>
                <a:close/>
                <a:moveTo>
                  <a:pt x="1938" y="2767"/>
                </a:moveTo>
                <a:lnTo>
                  <a:pt x="1964" y="2792"/>
                </a:lnTo>
                <a:lnTo>
                  <a:pt x="1913" y="2792"/>
                </a:lnTo>
                <a:lnTo>
                  <a:pt x="1938" y="2767"/>
                </a:lnTo>
                <a:close/>
                <a:moveTo>
                  <a:pt x="2012" y="2767"/>
                </a:moveTo>
                <a:lnTo>
                  <a:pt x="2038" y="2792"/>
                </a:lnTo>
                <a:lnTo>
                  <a:pt x="1987" y="2792"/>
                </a:lnTo>
                <a:lnTo>
                  <a:pt x="2012" y="2767"/>
                </a:lnTo>
                <a:close/>
                <a:moveTo>
                  <a:pt x="2080" y="2774"/>
                </a:moveTo>
                <a:lnTo>
                  <a:pt x="2081" y="2792"/>
                </a:lnTo>
                <a:lnTo>
                  <a:pt x="2061" y="2792"/>
                </a:lnTo>
                <a:lnTo>
                  <a:pt x="2080" y="2774"/>
                </a:lnTo>
                <a:close/>
                <a:moveTo>
                  <a:pt x="2180" y="2784"/>
                </a:moveTo>
                <a:lnTo>
                  <a:pt x="2187" y="2792"/>
                </a:lnTo>
                <a:lnTo>
                  <a:pt x="2182" y="2792"/>
                </a:lnTo>
                <a:lnTo>
                  <a:pt x="2180" y="2784"/>
                </a:lnTo>
                <a:close/>
                <a:moveTo>
                  <a:pt x="2236" y="2767"/>
                </a:moveTo>
                <a:lnTo>
                  <a:pt x="2261" y="2792"/>
                </a:lnTo>
                <a:lnTo>
                  <a:pt x="2211" y="2792"/>
                </a:lnTo>
                <a:lnTo>
                  <a:pt x="2236" y="2767"/>
                </a:lnTo>
                <a:close/>
                <a:moveTo>
                  <a:pt x="2311" y="2767"/>
                </a:moveTo>
                <a:lnTo>
                  <a:pt x="2337" y="2792"/>
                </a:lnTo>
                <a:lnTo>
                  <a:pt x="2286" y="2792"/>
                </a:lnTo>
                <a:lnTo>
                  <a:pt x="2311" y="2767"/>
                </a:lnTo>
                <a:close/>
                <a:moveTo>
                  <a:pt x="2311" y="2754"/>
                </a:moveTo>
                <a:lnTo>
                  <a:pt x="2285" y="2726"/>
                </a:lnTo>
                <a:lnTo>
                  <a:pt x="2339" y="2726"/>
                </a:lnTo>
                <a:lnTo>
                  <a:pt x="2311" y="2754"/>
                </a:lnTo>
                <a:close/>
                <a:moveTo>
                  <a:pt x="2236" y="2754"/>
                </a:moveTo>
                <a:lnTo>
                  <a:pt x="2209" y="2726"/>
                </a:lnTo>
                <a:lnTo>
                  <a:pt x="2264" y="2726"/>
                </a:lnTo>
                <a:lnTo>
                  <a:pt x="2236" y="2754"/>
                </a:lnTo>
                <a:close/>
                <a:moveTo>
                  <a:pt x="2162" y="2753"/>
                </a:moveTo>
                <a:lnTo>
                  <a:pt x="2162" y="2753"/>
                </a:lnTo>
                <a:lnTo>
                  <a:pt x="2156" y="2748"/>
                </a:lnTo>
                <a:lnTo>
                  <a:pt x="2134" y="2726"/>
                </a:lnTo>
                <a:lnTo>
                  <a:pt x="2188" y="2726"/>
                </a:lnTo>
                <a:lnTo>
                  <a:pt x="2162" y="2753"/>
                </a:lnTo>
                <a:close/>
                <a:moveTo>
                  <a:pt x="2088" y="2754"/>
                </a:moveTo>
                <a:lnTo>
                  <a:pt x="2060" y="2726"/>
                </a:lnTo>
                <a:lnTo>
                  <a:pt x="2114" y="2726"/>
                </a:lnTo>
                <a:lnTo>
                  <a:pt x="2088" y="2754"/>
                </a:lnTo>
                <a:close/>
                <a:moveTo>
                  <a:pt x="2012" y="2754"/>
                </a:moveTo>
                <a:lnTo>
                  <a:pt x="1986" y="2726"/>
                </a:lnTo>
                <a:lnTo>
                  <a:pt x="2040" y="2726"/>
                </a:lnTo>
                <a:lnTo>
                  <a:pt x="2012" y="2754"/>
                </a:lnTo>
                <a:close/>
                <a:moveTo>
                  <a:pt x="1938" y="2754"/>
                </a:moveTo>
                <a:lnTo>
                  <a:pt x="1910" y="2726"/>
                </a:lnTo>
                <a:lnTo>
                  <a:pt x="1965" y="2726"/>
                </a:lnTo>
                <a:lnTo>
                  <a:pt x="1938" y="2754"/>
                </a:lnTo>
                <a:close/>
                <a:moveTo>
                  <a:pt x="1863" y="2754"/>
                </a:moveTo>
                <a:lnTo>
                  <a:pt x="1836" y="2726"/>
                </a:lnTo>
                <a:lnTo>
                  <a:pt x="1891" y="2726"/>
                </a:lnTo>
                <a:lnTo>
                  <a:pt x="1863" y="2754"/>
                </a:lnTo>
                <a:close/>
                <a:moveTo>
                  <a:pt x="2355" y="2784"/>
                </a:moveTo>
                <a:lnTo>
                  <a:pt x="2355" y="2735"/>
                </a:lnTo>
                <a:lnTo>
                  <a:pt x="2380" y="2760"/>
                </a:lnTo>
                <a:lnTo>
                  <a:pt x="2355" y="2784"/>
                </a:lnTo>
                <a:close/>
                <a:moveTo>
                  <a:pt x="1824" y="2789"/>
                </a:moveTo>
                <a:lnTo>
                  <a:pt x="1795" y="2760"/>
                </a:lnTo>
                <a:lnTo>
                  <a:pt x="1824" y="2731"/>
                </a:lnTo>
                <a:lnTo>
                  <a:pt x="1824" y="2789"/>
                </a:lnTo>
                <a:close/>
                <a:moveTo>
                  <a:pt x="2385" y="2765"/>
                </a:moveTo>
                <a:lnTo>
                  <a:pt x="2412" y="2792"/>
                </a:lnTo>
                <a:lnTo>
                  <a:pt x="2360" y="2792"/>
                </a:lnTo>
                <a:lnTo>
                  <a:pt x="2385" y="2765"/>
                </a:lnTo>
                <a:close/>
                <a:moveTo>
                  <a:pt x="2429" y="2735"/>
                </a:moveTo>
                <a:lnTo>
                  <a:pt x="2455" y="2760"/>
                </a:lnTo>
                <a:lnTo>
                  <a:pt x="2429" y="2785"/>
                </a:lnTo>
                <a:lnTo>
                  <a:pt x="2429" y="2735"/>
                </a:lnTo>
                <a:close/>
                <a:moveTo>
                  <a:pt x="2421" y="2789"/>
                </a:moveTo>
                <a:lnTo>
                  <a:pt x="2392" y="2760"/>
                </a:lnTo>
                <a:lnTo>
                  <a:pt x="2421" y="2731"/>
                </a:lnTo>
                <a:lnTo>
                  <a:pt x="2421" y="2789"/>
                </a:lnTo>
                <a:close/>
                <a:moveTo>
                  <a:pt x="2461" y="2765"/>
                </a:moveTo>
                <a:lnTo>
                  <a:pt x="2486" y="2792"/>
                </a:lnTo>
                <a:lnTo>
                  <a:pt x="2434" y="2792"/>
                </a:lnTo>
                <a:lnTo>
                  <a:pt x="2461" y="2765"/>
                </a:lnTo>
                <a:close/>
                <a:moveTo>
                  <a:pt x="2491" y="2785"/>
                </a:moveTo>
                <a:lnTo>
                  <a:pt x="2467" y="2760"/>
                </a:lnTo>
                <a:lnTo>
                  <a:pt x="2491" y="2735"/>
                </a:lnTo>
                <a:lnTo>
                  <a:pt x="2491" y="2785"/>
                </a:lnTo>
                <a:close/>
                <a:moveTo>
                  <a:pt x="2461" y="2754"/>
                </a:moveTo>
                <a:lnTo>
                  <a:pt x="2433" y="2726"/>
                </a:lnTo>
                <a:lnTo>
                  <a:pt x="2487" y="2726"/>
                </a:lnTo>
                <a:lnTo>
                  <a:pt x="2461" y="2754"/>
                </a:lnTo>
                <a:close/>
                <a:moveTo>
                  <a:pt x="2385" y="2754"/>
                </a:moveTo>
                <a:lnTo>
                  <a:pt x="2359" y="2726"/>
                </a:lnTo>
                <a:lnTo>
                  <a:pt x="2413" y="2726"/>
                </a:lnTo>
                <a:lnTo>
                  <a:pt x="2385" y="2754"/>
                </a:lnTo>
                <a:close/>
                <a:moveTo>
                  <a:pt x="1789" y="2754"/>
                </a:moveTo>
                <a:lnTo>
                  <a:pt x="1761" y="2726"/>
                </a:lnTo>
                <a:lnTo>
                  <a:pt x="1815" y="2726"/>
                </a:lnTo>
                <a:lnTo>
                  <a:pt x="1789" y="2754"/>
                </a:lnTo>
                <a:close/>
                <a:moveTo>
                  <a:pt x="1713" y="2754"/>
                </a:moveTo>
                <a:lnTo>
                  <a:pt x="1687" y="2726"/>
                </a:lnTo>
                <a:lnTo>
                  <a:pt x="1741" y="2726"/>
                </a:lnTo>
                <a:lnTo>
                  <a:pt x="1713" y="2754"/>
                </a:lnTo>
                <a:close/>
                <a:moveTo>
                  <a:pt x="1639" y="2754"/>
                </a:moveTo>
                <a:lnTo>
                  <a:pt x="1612" y="2726"/>
                </a:lnTo>
                <a:lnTo>
                  <a:pt x="1667" y="2726"/>
                </a:lnTo>
                <a:lnTo>
                  <a:pt x="1639" y="2754"/>
                </a:lnTo>
                <a:close/>
                <a:moveTo>
                  <a:pt x="1565" y="2754"/>
                </a:moveTo>
                <a:lnTo>
                  <a:pt x="1537" y="2726"/>
                </a:lnTo>
                <a:lnTo>
                  <a:pt x="1592" y="2726"/>
                </a:lnTo>
                <a:lnTo>
                  <a:pt x="1565" y="2754"/>
                </a:lnTo>
                <a:close/>
                <a:moveTo>
                  <a:pt x="1490" y="2754"/>
                </a:moveTo>
                <a:lnTo>
                  <a:pt x="1462" y="2726"/>
                </a:lnTo>
                <a:lnTo>
                  <a:pt x="1518" y="2726"/>
                </a:lnTo>
                <a:lnTo>
                  <a:pt x="1490" y="2754"/>
                </a:lnTo>
                <a:close/>
                <a:moveTo>
                  <a:pt x="1416" y="2754"/>
                </a:moveTo>
                <a:lnTo>
                  <a:pt x="1388" y="2726"/>
                </a:lnTo>
                <a:lnTo>
                  <a:pt x="1444" y="2726"/>
                </a:lnTo>
                <a:lnTo>
                  <a:pt x="1416" y="2754"/>
                </a:lnTo>
                <a:close/>
                <a:moveTo>
                  <a:pt x="1366" y="2665"/>
                </a:moveTo>
                <a:lnTo>
                  <a:pt x="1338" y="2637"/>
                </a:lnTo>
                <a:lnTo>
                  <a:pt x="1344" y="2631"/>
                </a:lnTo>
                <a:lnTo>
                  <a:pt x="1366" y="2631"/>
                </a:lnTo>
                <a:lnTo>
                  <a:pt x="1366" y="2665"/>
                </a:lnTo>
                <a:close/>
                <a:moveTo>
                  <a:pt x="1255" y="2071"/>
                </a:moveTo>
                <a:lnTo>
                  <a:pt x="1255" y="2071"/>
                </a:lnTo>
                <a:lnTo>
                  <a:pt x="1250" y="2073"/>
                </a:lnTo>
                <a:lnTo>
                  <a:pt x="1248" y="2075"/>
                </a:lnTo>
                <a:lnTo>
                  <a:pt x="1245" y="2077"/>
                </a:lnTo>
                <a:lnTo>
                  <a:pt x="1245" y="2077"/>
                </a:lnTo>
                <a:lnTo>
                  <a:pt x="1235" y="2077"/>
                </a:lnTo>
                <a:lnTo>
                  <a:pt x="1228" y="2080"/>
                </a:lnTo>
                <a:lnTo>
                  <a:pt x="1226" y="2081"/>
                </a:lnTo>
                <a:lnTo>
                  <a:pt x="1223" y="2083"/>
                </a:lnTo>
                <a:lnTo>
                  <a:pt x="1223" y="2083"/>
                </a:lnTo>
                <a:lnTo>
                  <a:pt x="1223" y="2089"/>
                </a:lnTo>
                <a:lnTo>
                  <a:pt x="1212" y="2089"/>
                </a:lnTo>
                <a:lnTo>
                  <a:pt x="1219" y="2081"/>
                </a:lnTo>
                <a:lnTo>
                  <a:pt x="1242" y="2052"/>
                </a:lnTo>
                <a:lnTo>
                  <a:pt x="1242" y="2052"/>
                </a:lnTo>
                <a:lnTo>
                  <a:pt x="1248" y="2056"/>
                </a:lnTo>
                <a:lnTo>
                  <a:pt x="1252" y="2061"/>
                </a:lnTo>
                <a:lnTo>
                  <a:pt x="1256" y="2063"/>
                </a:lnTo>
                <a:lnTo>
                  <a:pt x="1255" y="2071"/>
                </a:lnTo>
                <a:close/>
                <a:moveTo>
                  <a:pt x="1132" y="1785"/>
                </a:moveTo>
                <a:lnTo>
                  <a:pt x="1132" y="1791"/>
                </a:lnTo>
                <a:lnTo>
                  <a:pt x="1132" y="1791"/>
                </a:lnTo>
                <a:lnTo>
                  <a:pt x="1131" y="1793"/>
                </a:lnTo>
                <a:lnTo>
                  <a:pt x="1130" y="1797"/>
                </a:lnTo>
                <a:lnTo>
                  <a:pt x="1130" y="1797"/>
                </a:lnTo>
                <a:lnTo>
                  <a:pt x="1130" y="1799"/>
                </a:lnTo>
                <a:lnTo>
                  <a:pt x="1130" y="1799"/>
                </a:lnTo>
                <a:lnTo>
                  <a:pt x="1128" y="1802"/>
                </a:lnTo>
                <a:lnTo>
                  <a:pt x="1128" y="1803"/>
                </a:lnTo>
                <a:lnTo>
                  <a:pt x="1130" y="1804"/>
                </a:lnTo>
                <a:lnTo>
                  <a:pt x="1130" y="1804"/>
                </a:lnTo>
                <a:lnTo>
                  <a:pt x="1132" y="1806"/>
                </a:lnTo>
                <a:lnTo>
                  <a:pt x="1132" y="1835"/>
                </a:lnTo>
                <a:lnTo>
                  <a:pt x="1097" y="1835"/>
                </a:lnTo>
                <a:lnTo>
                  <a:pt x="1097" y="1785"/>
                </a:lnTo>
                <a:lnTo>
                  <a:pt x="1132" y="1785"/>
                </a:lnTo>
                <a:close/>
                <a:moveTo>
                  <a:pt x="1097" y="1780"/>
                </a:moveTo>
                <a:lnTo>
                  <a:pt x="1097" y="1774"/>
                </a:lnTo>
                <a:lnTo>
                  <a:pt x="1132" y="1774"/>
                </a:lnTo>
                <a:lnTo>
                  <a:pt x="1132" y="1780"/>
                </a:lnTo>
                <a:lnTo>
                  <a:pt x="1097" y="1780"/>
                </a:lnTo>
                <a:close/>
                <a:moveTo>
                  <a:pt x="1132" y="1841"/>
                </a:moveTo>
                <a:lnTo>
                  <a:pt x="1132" y="1846"/>
                </a:lnTo>
                <a:lnTo>
                  <a:pt x="1097" y="1846"/>
                </a:lnTo>
                <a:lnTo>
                  <a:pt x="1097" y="1841"/>
                </a:lnTo>
                <a:lnTo>
                  <a:pt x="1132" y="1841"/>
                </a:lnTo>
                <a:close/>
                <a:moveTo>
                  <a:pt x="1132" y="1851"/>
                </a:moveTo>
                <a:lnTo>
                  <a:pt x="1132" y="1901"/>
                </a:lnTo>
                <a:lnTo>
                  <a:pt x="1097" y="1901"/>
                </a:lnTo>
                <a:lnTo>
                  <a:pt x="1097" y="1851"/>
                </a:lnTo>
                <a:lnTo>
                  <a:pt x="1132" y="1851"/>
                </a:lnTo>
                <a:close/>
                <a:moveTo>
                  <a:pt x="1132" y="1907"/>
                </a:moveTo>
                <a:lnTo>
                  <a:pt x="1132" y="1913"/>
                </a:lnTo>
                <a:lnTo>
                  <a:pt x="1097" y="1913"/>
                </a:lnTo>
                <a:lnTo>
                  <a:pt x="1097" y="1907"/>
                </a:lnTo>
                <a:lnTo>
                  <a:pt x="1132" y="1907"/>
                </a:lnTo>
                <a:close/>
                <a:moveTo>
                  <a:pt x="1132" y="1919"/>
                </a:moveTo>
                <a:lnTo>
                  <a:pt x="1132" y="1968"/>
                </a:lnTo>
                <a:lnTo>
                  <a:pt x="1097" y="1968"/>
                </a:lnTo>
                <a:lnTo>
                  <a:pt x="1097" y="1919"/>
                </a:lnTo>
                <a:lnTo>
                  <a:pt x="1132" y="1919"/>
                </a:lnTo>
                <a:close/>
                <a:moveTo>
                  <a:pt x="1132" y="1973"/>
                </a:moveTo>
                <a:lnTo>
                  <a:pt x="1132" y="1979"/>
                </a:lnTo>
                <a:lnTo>
                  <a:pt x="1097" y="1979"/>
                </a:lnTo>
                <a:lnTo>
                  <a:pt x="1097" y="1973"/>
                </a:lnTo>
                <a:lnTo>
                  <a:pt x="1132" y="1973"/>
                </a:lnTo>
                <a:close/>
                <a:moveTo>
                  <a:pt x="1485" y="3194"/>
                </a:moveTo>
                <a:lnTo>
                  <a:pt x="1485" y="3194"/>
                </a:lnTo>
                <a:lnTo>
                  <a:pt x="1484" y="3188"/>
                </a:lnTo>
                <a:lnTo>
                  <a:pt x="1484" y="3188"/>
                </a:lnTo>
                <a:lnTo>
                  <a:pt x="1483" y="3177"/>
                </a:lnTo>
                <a:lnTo>
                  <a:pt x="1483" y="3177"/>
                </a:lnTo>
                <a:lnTo>
                  <a:pt x="1484" y="3163"/>
                </a:lnTo>
                <a:lnTo>
                  <a:pt x="1485" y="3159"/>
                </a:lnTo>
                <a:lnTo>
                  <a:pt x="1485" y="3159"/>
                </a:lnTo>
                <a:lnTo>
                  <a:pt x="1488" y="3157"/>
                </a:lnTo>
                <a:lnTo>
                  <a:pt x="1490" y="3155"/>
                </a:lnTo>
                <a:lnTo>
                  <a:pt x="1490" y="3151"/>
                </a:lnTo>
                <a:lnTo>
                  <a:pt x="1490" y="3151"/>
                </a:lnTo>
                <a:lnTo>
                  <a:pt x="1489" y="3149"/>
                </a:lnTo>
                <a:lnTo>
                  <a:pt x="1489" y="3149"/>
                </a:lnTo>
                <a:lnTo>
                  <a:pt x="1485" y="3144"/>
                </a:lnTo>
                <a:lnTo>
                  <a:pt x="1486" y="3118"/>
                </a:lnTo>
                <a:lnTo>
                  <a:pt x="1484" y="3082"/>
                </a:lnTo>
                <a:lnTo>
                  <a:pt x="1484" y="3082"/>
                </a:lnTo>
                <a:lnTo>
                  <a:pt x="1485" y="3077"/>
                </a:lnTo>
                <a:lnTo>
                  <a:pt x="1486" y="3072"/>
                </a:lnTo>
                <a:lnTo>
                  <a:pt x="1486" y="3072"/>
                </a:lnTo>
                <a:lnTo>
                  <a:pt x="1486" y="3052"/>
                </a:lnTo>
                <a:lnTo>
                  <a:pt x="1486" y="3052"/>
                </a:lnTo>
                <a:lnTo>
                  <a:pt x="1486" y="3037"/>
                </a:lnTo>
                <a:lnTo>
                  <a:pt x="1485" y="3019"/>
                </a:lnTo>
                <a:lnTo>
                  <a:pt x="1482" y="3002"/>
                </a:lnTo>
                <a:lnTo>
                  <a:pt x="1479" y="2995"/>
                </a:lnTo>
                <a:lnTo>
                  <a:pt x="1476" y="2988"/>
                </a:lnTo>
                <a:lnTo>
                  <a:pt x="1476" y="2987"/>
                </a:lnTo>
                <a:lnTo>
                  <a:pt x="1485" y="2979"/>
                </a:lnTo>
                <a:lnTo>
                  <a:pt x="1485" y="2979"/>
                </a:lnTo>
                <a:lnTo>
                  <a:pt x="1489" y="2976"/>
                </a:lnTo>
                <a:lnTo>
                  <a:pt x="1489" y="2976"/>
                </a:lnTo>
                <a:lnTo>
                  <a:pt x="1490" y="2975"/>
                </a:lnTo>
                <a:lnTo>
                  <a:pt x="1491" y="2973"/>
                </a:lnTo>
                <a:lnTo>
                  <a:pt x="1491" y="2973"/>
                </a:lnTo>
                <a:lnTo>
                  <a:pt x="1491" y="2972"/>
                </a:lnTo>
                <a:lnTo>
                  <a:pt x="1491" y="2972"/>
                </a:lnTo>
                <a:lnTo>
                  <a:pt x="1489" y="2967"/>
                </a:lnTo>
                <a:lnTo>
                  <a:pt x="1489" y="2967"/>
                </a:lnTo>
                <a:lnTo>
                  <a:pt x="1489" y="2965"/>
                </a:lnTo>
                <a:lnTo>
                  <a:pt x="1488" y="2962"/>
                </a:lnTo>
                <a:lnTo>
                  <a:pt x="1488" y="2962"/>
                </a:lnTo>
                <a:lnTo>
                  <a:pt x="1488" y="2960"/>
                </a:lnTo>
                <a:lnTo>
                  <a:pt x="1486" y="2959"/>
                </a:lnTo>
                <a:lnTo>
                  <a:pt x="1486" y="2959"/>
                </a:lnTo>
                <a:lnTo>
                  <a:pt x="1483" y="2957"/>
                </a:lnTo>
                <a:lnTo>
                  <a:pt x="1476" y="2955"/>
                </a:lnTo>
                <a:lnTo>
                  <a:pt x="1476" y="2955"/>
                </a:lnTo>
                <a:lnTo>
                  <a:pt x="1476" y="2953"/>
                </a:lnTo>
                <a:lnTo>
                  <a:pt x="1476" y="2953"/>
                </a:lnTo>
                <a:lnTo>
                  <a:pt x="1477" y="2948"/>
                </a:lnTo>
                <a:lnTo>
                  <a:pt x="1477" y="2948"/>
                </a:lnTo>
                <a:lnTo>
                  <a:pt x="1478" y="2942"/>
                </a:lnTo>
                <a:lnTo>
                  <a:pt x="1478" y="2931"/>
                </a:lnTo>
                <a:lnTo>
                  <a:pt x="1478" y="2931"/>
                </a:lnTo>
                <a:lnTo>
                  <a:pt x="1478" y="2924"/>
                </a:lnTo>
                <a:lnTo>
                  <a:pt x="1478" y="2924"/>
                </a:lnTo>
                <a:lnTo>
                  <a:pt x="1478" y="2921"/>
                </a:lnTo>
                <a:lnTo>
                  <a:pt x="1478" y="2921"/>
                </a:lnTo>
                <a:lnTo>
                  <a:pt x="1479" y="2892"/>
                </a:lnTo>
                <a:lnTo>
                  <a:pt x="1479" y="2892"/>
                </a:lnTo>
                <a:lnTo>
                  <a:pt x="1479" y="2881"/>
                </a:lnTo>
                <a:lnTo>
                  <a:pt x="1479" y="2881"/>
                </a:lnTo>
                <a:lnTo>
                  <a:pt x="1479" y="2870"/>
                </a:lnTo>
                <a:lnTo>
                  <a:pt x="1478" y="2865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7" y="2859"/>
                </a:lnTo>
                <a:lnTo>
                  <a:pt x="1473" y="2852"/>
                </a:lnTo>
                <a:lnTo>
                  <a:pt x="1469" y="2851"/>
                </a:lnTo>
                <a:lnTo>
                  <a:pt x="1466" y="2850"/>
                </a:lnTo>
                <a:lnTo>
                  <a:pt x="1466" y="2850"/>
                </a:lnTo>
                <a:lnTo>
                  <a:pt x="1457" y="2851"/>
                </a:lnTo>
                <a:lnTo>
                  <a:pt x="1451" y="2852"/>
                </a:lnTo>
                <a:lnTo>
                  <a:pt x="1449" y="2851"/>
                </a:lnTo>
                <a:lnTo>
                  <a:pt x="1448" y="2851"/>
                </a:lnTo>
                <a:lnTo>
                  <a:pt x="1448" y="2851"/>
                </a:lnTo>
                <a:lnTo>
                  <a:pt x="1438" y="2856"/>
                </a:lnTo>
                <a:lnTo>
                  <a:pt x="1428" y="2860"/>
                </a:lnTo>
                <a:lnTo>
                  <a:pt x="1420" y="2866"/>
                </a:lnTo>
                <a:lnTo>
                  <a:pt x="1420" y="2866"/>
                </a:lnTo>
                <a:lnTo>
                  <a:pt x="1415" y="2867"/>
                </a:lnTo>
                <a:lnTo>
                  <a:pt x="1412" y="2869"/>
                </a:lnTo>
                <a:lnTo>
                  <a:pt x="1412" y="2869"/>
                </a:lnTo>
                <a:lnTo>
                  <a:pt x="1405" y="2872"/>
                </a:lnTo>
                <a:lnTo>
                  <a:pt x="1388" y="2884"/>
                </a:lnTo>
                <a:lnTo>
                  <a:pt x="1388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84"/>
                </a:lnTo>
                <a:lnTo>
                  <a:pt x="1381" y="2807"/>
                </a:lnTo>
                <a:lnTo>
                  <a:pt x="2076" y="2807"/>
                </a:lnTo>
                <a:lnTo>
                  <a:pt x="2043" y="2876"/>
                </a:lnTo>
                <a:lnTo>
                  <a:pt x="2052" y="2882"/>
                </a:lnTo>
                <a:lnTo>
                  <a:pt x="2024" y="2945"/>
                </a:lnTo>
                <a:lnTo>
                  <a:pt x="1607" y="3501"/>
                </a:lnTo>
                <a:lnTo>
                  <a:pt x="1607" y="3194"/>
                </a:lnTo>
                <a:lnTo>
                  <a:pt x="1485" y="3194"/>
                </a:lnTo>
                <a:close/>
                <a:moveTo>
                  <a:pt x="2015" y="2965"/>
                </a:moveTo>
                <a:lnTo>
                  <a:pt x="1993" y="3013"/>
                </a:lnTo>
                <a:lnTo>
                  <a:pt x="1607" y="3529"/>
                </a:lnTo>
                <a:lnTo>
                  <a:pt x="1607" y="3508"/>
                </a:lnTo>
                <a:lnTo>
                  <a:pt x="2015" y="2965"/>
                </a:lnTo>
                <a:close/>
                <a:moveTo>
                  <a:pt x="1856" y="3317"/>
                </a:moveTo>
                <a:lnTo>
                  <a:pt x="1857" y="3318"/>
                </a:lnTo>
                <a:lnTo>
                  <a:pt x="1854" y="3330"/>
                </a:lnTo>
                <a:lnTo>
                  <a:pt x="1851" y="3328"/>
                </a:lnTo>
                <a:lnTo>
                  <a:pt x="1687" y="3741"/>
                </a:lnTo>
                <a:lnTo>
                  <a:pt x="1687" y="3741"/>
                </a:lnTo>
                <a:lnTo>
                  <a:pt x="1685" y="3739"/>
                </a:lnTo>
                <a:lnTo>
                  <a:pt x="1680" y="3736"/>
                </a:lnTo>
                <a:lnTo>
                  <a:pt x="1675" y="3735"/>
                </a:lnTo>
                <a:lnTo>
                  <a:pt x="1668" y="3735"/>
                </a:lnTo>
                <a:lnTo>
                  <a:pt x="1668" y="3735"/>
                </a:lnTo>
                <a:lnTo>
                  <a:pt x="1663" y="3736"/>
                </a:lnTo>
                <a:lnTo>
                  <a:pt x="1658" y="3737"/>
                </a:lnTo>
                <a:lnTo>
                  <a:pt x="1653" y="3740"/>
                </a:lnTo>
                <a:lnTo>
                  <a:pt x="1650" y="3742"/>
                </a:lnTo>
                <a:lnTo>
                  <a:pt x="1647" y="3746"/>
                </a:lnTo>
                <a:lnTo>
                  <a:pt x="1645" y="3748"/>
                </a:lnTo>
                <a:lnTo>
                  <a:pt x="1644" y="3754"/>
                </a:lnTo>
                <a:lnTo>
                  <a:pt x="1643" y="3759"/>
                </a:lnTo>
                <a:lnTo>
                  <a:pt x="1644" y="3765"/>
                </a:lnTo>
                <a:lnTo>
                  <a:pt x="1645" y="3770"/>
                </a:lnTo>
                <a:lnTo>
                  <a:pt x="1607" y="3815"/>
                </a:lnTo>
                <a:lnTo>
                  <a:pt x="1607" y="3537"/>
                </a:lnTo>
                <a:lnTo>
                  <a:pt x="1983" y="3033"/>
                </a:lnTo>
                <a:lnTo>
                  <a:pt x="1856" y="3317"/>
                </a:lnTo>
                <a:close/>
                <a:moveTo>
                  <a:pt x="1974" y="3134"/>
                </a:moveTo>
                <a:lnTo>
                  <a:pt x="1964" y="3164"/>
                </a:lnTo>
                <a:lnTo>
                  <a:pt x="1960" y="3149"/>
                </a:lnTo>
                <a:lnTo>
                  <a:pt x="1974" y="3134"/>
                </a:lnTo>
                <a:close/>
                <a:moveTo>
                  <a:pt x="1953" y="3208"/>
                </a:moveTo>
                <a:lnTo>
                  <a:pt x="1951" y="3209"/>
                </a:lnTo>
                <a:lnTo>
                  <a:pt x="1952" y="3206"/>
                </a:lnTo>
                <a:lnTo>
                  <a:pt x="1953" y="3208"/>
                </a:lnTo>
                <a:close/>
                <a:moveTo>
                  <a:pt x="1951" y="3196"/>
                </a:moveTo>
                <a:lnTo>
                  <a:pt x="1944" y="3214"/>
                </a:lnTo>
                <a:lnTo>
                  <a:pt x="1935" y="3221"/>
                </a:lnTo>
                <a:lnTo>
                  <a:pt x="1935" y="3220"/>
                </a:lnTo>
                <a:lnTo>
                  <a:pt x="1949" y="3188"/>
                </a:lnTo>
                <a:lnTo>
                  <a:pt x="1951" y="3196"/>
                </a:lnTo>
                <a:close/>
                <a:moveTo>
                  <a:pt x="1929" y="3268"/>
                </a:moveTo>
                <a:lnTo>
                  <a:pt x="1929" y="3268"/>
                </a:lnTo>
                <a:lnTo>
                  <a:pt x="1929" y="3268"/>
                </a:lnTo>
                <a:lnTo>
                  <a:pt x="1929" y="3268"/>
                </a:lnTo>
                <a:close/>
                <a:moveTo>
                  <a:pt x="1865" y="3425"/>
                </a:moveTo>
                <a:lnTo>
                  <a:pt x="1861" y="3439"/>
                </a:lnTo>
                <a:lnTo>
                  <a:pt x="1858" y="3429"/>
                </a:lnTo>
                <a:lnTo>
                  <a:pt x="1865" y="3425"/>
                </a:lnTo>
                <a:close/>
                <a:moveTo>
                  <a:pt x="1855" y="3415"/>
                </a:moveTo>
                <a:lnTo>
                  <a:pt x="1866" y="3386"/>
                </a:lnTo>
                <a:lnTo>
                  <a:pt x="1871" y="3405"/>
                </a:lnTo>
                <a:lnTo>
                  <a:pt x="1855" y="3415"/>
                </a:lnTo>
                <a:close/>
                <a:moveTo>
                  <a:pt x="1871" y="3421"/>
                </a:moveTo>
                <a:lnTo>
                  <a:pt x="1876" y="3419"/>
                </a:lnTo>
                <a:lnTo>
                  <a:pt x="1884" y="3450"/>
                </a:lnTo>
                <a:lnTo>
                  <a:pt x="1866" y="3462"/>
                </a:lnTo>
                <a:lnTo>
                  <a:pt x="1862" y="3446"/>
                </a:lnTo>
                <a:lnTo>
                  <a:pt x="1871" y="3421"/>
                </a:lnTo>
                <a:close/>
                <a:moveTo>
                  <a:pt x="1881" y="3381"/>
                </a:moveTo>
                <a:lnTo>
                  <a:pt x="1872" y="3347"/>
                </a:lnTo>
                <a:lnTo>
                  <a:pt x="1892" y="3355"/>
                </a:lnTo>
                <a:lnTo>
                  <a:pt x="1881" y="3381"/>
                </a:lnTo>
                <a:close/>
                <a:moveTo>
                  <a:pt x="1881" y="3313"/>
                </a:moveTo>
                <a:lnTo>
                  <a:pt x="1914" y="3294"/>
                </a:lnTo>
                <a:lnTo>
                  <a:pt x="1903" y="3322"/>
                </a:lnTo>
                <a:lnTo>
                  <a:pt x="1881" y="3313"/>
                </a:lnTo>
                <a:close/>
                <a:moveTo>
                  <a:pt x="1902" y="3287"/>
                </a:moveTo>
                <a:lnTo>
                  <a:pt x="1921" y="3247"/>
                </a:lnTo>
                <a:lnTo>
                  <a:pt x="1924" y="3245"/>
                </a:lnTo>
                <a:lnTo>
                  <a:pt x="1928" y="3259"/>
                </a:lnTo>
                <a:lnTo>
                  <a:pt x="1922" y="3273"/>
                </a:lnTo>
                <a:lnTo>
                  <a:pt x="1902" y="3287"/>
                </a:lnTo>
                <a:close/>
                <a:moveTo>
                  <a:pt x="1855" y="3469"/>
                </a:moveTo>
                <a:lnTo>
                  <a:pt x="1854" y="3470"/>
                </a:lnTo>
                <a:lnTo>
                  <a:pt x="1854" y="3468"/>
                </a:lnTo>
                <a:lnTo>
                  <a:pt x="1855" y="3469"/>
                </a:lnTo>
                <a:close/>
                <a:moveTo>
                  <a:pt x="1826" y="3487"/>
                </a:moveTo>
                <a:lnTo>
                  <a:pt x="1846" y="3439"/>
                </a:lnTo>
                <a:lnTo>
                  <a:pt x="1851" y="3461"/>
                </a:lnTo>
                <a:lnTo>
                  <a:pt x="1847" y="3474"/>
                </a:lnTo>
                <a:lnTo>
                  <a:pt x="1826" y="3487"/>
                </a:lnTo>
                <a:close/>
                <a:moveTo>
                  <a:pt x="1839" y="3498"/>
                </a:moveTo>
                <a:lnTo>
                  <a:pt x="1817" y="3553"/>
                </a:lnTo>
                <a:lnTo>
                  <a:pt x="1806" y="3517"/>
                </a:lnTo>
                <a:lnTo>
                  <a:pt x="1839" y="3498"/>
                </a:lnTo>
                <a:close/>
                <a:moveTo>
                  <a:pt x="1793" y="3629"/>
                </a:moveTo>
                <a:lnTo>
                  <a:pt x="1796" y="3633"/>
                </a:lnTo>
                <a:lnTo>
                  <a:pt x="1791" y="3636"/>
                </a:lnTo>
                <a:lnTo>
                  <a:pt x="1793" y="3629"/>
                </a:lnTo>
                <a:close/>
                <a:moveTo>
                  <a:pt x="1784" y="3640"/>
                </a:moveTo>
                <a:lnTo>
                  <a:pt x="1766" y="3651"/>
                </a:lnTo>
                <a:lnTo>
                  <a:pt x="1784" y="3601"/>
                </a:lnTo>
                <a:lnTo>
                  <a:pt x="1791" y="3622"/>
                </a:lnTo>
                <a:lnTo>
                  <a:pt x="1784" y="3640"/>
                </a:lnTo>
                <a:close/>
                <a:moveTo>
                  <a:pt x="1793" y="3578"/>
                </a:moveTo>
                <a:lnTo>
                  <a:pt x="1793" y="3578"/>
                </a:lnTo>
                <a:lnTo>
                  <a:pt x="1799" y="3560"/>
                </a:lnTo>
                <a:lnTo>
                  <a:pt x="1803" y="3573"/>
                </a:lnTo>
                <a:lnTo>
                  <a:pt x="1793" y="3578"/>
                </a:lnTo>
                <a:close/>
                <a:moveTo>
                  <a:pt x="1804" y="3588"/>
                </a:moveTo>
                <a:lnTo>
                  <a:pt x="1800" y="3598"/>
                </a:lnTo>
                <a:lnTo>
                  <a:pt x="1798" y="3591"/>
                </a:lnTo>
                <a:lnTo>
                  <a:pt x="1804" y="3588"/>
                </a:lnTo>
                <a:close/>
                <a:moveTo>
                  <a:pt x="1484" y="4292"/>
                </a:moveTo>
                <a:lnTo>
                  <a:pt x="1484" y="4292"/>
                </a:lnTo>
                <a:lnTo>
                  <a:pt x="1444" y="4294"/>
                </a:lnTo>
                <a:lnTo>
                  <a:pt x="1437" y="4294"/>
                </a:lnTo>
                <a:lnTo>
                  <a:pt x="1435" y="4290"/>
                </a:lnTo>
                <a:lnTo>
                  <a:pt x="1427" y="4222"/>
                </a:lnTo>
                <a:lnTo>
                  <a:pt x="1491" y="4222"/>
                </a:lnTo>
                <a:lnTo>
                  <a:pt x="1518" y="4267"/>
                </a:lnTo>
                <a:lnTo>
                  <a:pt x="1506" y="4295"/>
                </a:lnTo>
                <a:lnTo>
                  <a:pt x="1506" y="4295"/>
                </a:lnTo>
                <a:lnTo>
                  <a:pt x="1497" y="4292"/>
                </a:lnTo>
                <a:lnTo>
                  <a:pt x="1484" y="4292"/>
                </a:lnTo>
                <a:lnTo>
                  <a:pt x="1484" y="4292"/>
                </a:lnTo>
                <a:close/>
                <a:moveTo>
                  <a:pt x="1498" y="4445"/>
                </a:moveTo>
                <a:lnTo>
                  <a:pt x="1498" y="4445"/>
                </a:lnTo>
                <a:lnTo>
                  <a:pt x="1482" y="4444"/>
                </a:lnTo>
                <a:lnTo>
                  <a:pt x="1470" y="4444"/>
                </a:lnTo>
                <a:lnTo>
                  <a:pt x="1492" y="4408"/>
                </a:lnTo>
                <a:lnTo>
                  <a:pt x="1493" y="4408"/>
                </a:lnTo>
                <a:lnTo>
                  <a:pt x="1498" y="4445"/>
                </a:lnTo>
                <a:close/>
                <a:moveTo>
                  <a:pt x="1322" y="4128"/>
                </a:moveTo>
                <a:lnTo>
                  <a:pt x="1328" y="4159"/>
                </a:lnTo>
                <a:lnTo>
                  <a:pt x="1322" y="4160"/>
                </a:lnTo>
                <a:lnTo>
                  <a:pt x="1313" y="4202"/>
                </a:lnTo>
                <a:lnTo>
                  <a:pt x="1313" y="4202"/>
                </a:lnTo>
                <a:lnTo>
                  <a:pt x="1313" y="4202"/>
                </a:lnTo>
                <a:lnTo>
                  <a:pt x="1310" y="4201"/>
                </a:lnTo>
                <a:lnTo>
                  <a:pt x="1307" y="4199"/>
                </a:lnTo>
                <a:lnTo>
                  <a:pt x="1303" y="4192"/>
                </a:lnTo>
                <a:lnTo>
                  <a:pt x="1302" y="4188"/>
                </a:lnTo>
                <a:lnTo>
                  <a:pt x="1301" y="4182"/>
                </a:lnTo>
                <a:lnTo>
                  <a:pt x="1301" y="4182"/>
                </a:lnTo>
                <a:lnTo>
                  <a:pt x="1287" y="4032"/>
                </a:lnTo>
                <a:lnTo>
                  <a:pt x="1346" y="4031"/>
                </a:lnTo>
                <a:lnTo>
                  <a:pt x="1353" y="4076"/>
                </a:lnTo>
                <a:lnTo>
                  <a:pt x="1353" y="4076"/>
                </a:lnTo>
                <a:lnTo>
                  <a:pt x="1336" y="4095"/>
                </a:lnTo>
                <a:lnTo>
                  <a:pt x="1336" y="4095"/>
                </a:lnTo>
                <a:lnTo>
                  <a:pt x="1330" y="4101"/>
                </a:lnTo>
                <a:lnTo>
                  <a:pt x="1327" y="4107"/>
                </a:lnTo>
                <a:lnTo>
                  <a:pt x="1324" y="4113"/>
                </a:lnTo>
                <a:lnTo>
                  <a:pt x="1323" y="4117"/>
                </a:lnTo>
                <a:lnTo>
                  <a:pt x="1322" y="4126"/>
                </a:lnTo>
                <a:lnTo>
                  <a:pt x="1322" y="4128"/>
                </a:lnTo>
                <a:lnTo>
                  <a:pt x="1322" y="4128"/>
                </a:lnTo>
                <a:close/>
                <a:moveTo>
                  <a:pt x="1298" y="3956"/>
                </a:moveTo>
                <a:lnTo>
                  <a:pt x="1298" y="3956"/>
                </a:lnTo>
                <a:lnTo>
                  <a:pt x="1294" y="3953"/>
                </a:lnTo>
                <a:lnTo>
                  <a:pt x="1391" y="3823"/>
                </a:lnTo>
                <a:lnTo>
                  <a:pt x="1599" y="3823"/>
                </a:lnTo>
                <a:lnTo>
                  <a:pt x="1541" y="3892"/>
                </a:lnTo>
                <a:lnTo>
                  <a:pt x="1541" y="3892"/>
                </a:lnTo>
                <a:lnTo>
                  <a:pt x="1540" y="3892"/>
                </a:lnTo>
                <a:lnTo>
                  <a:pt x="1540" y="3892"/>
                </a:lnTo>
                <a:lnTo>
                  <a:pt x="1532" y="3888"/>
                </a:lnTo>
                <a:lnTo>
                  <a:pt x="1526" y="3888"/>
                </a:lnTo>
                <a:lnTo>
                  <a:pt x="1522" y="3889"/>
                </a:lnTo>
                <a:lnTo>
                  <a:pt x="1520" y="3892"/>
                </a:lnTo>
                <a:lnTo>
                  <a:pt x="1520" y="3892"/>
                </a:lnTo>
                <a:lnTo>
                  <a:pt x="1460" y="3959"/>
                </a:lnTo>
                <a:lnTo>
                  <a:pt x="1460" y="3959"/>
                </a:lnTo>
                <a:lnTo>
                  <a:pt x="1444" y="3955"/>
                </a:lnTo>
                <a:lnTo>
                  <a:pt x="1298" y="3956"/>
                </a:lnTo>
                <a:close/>
                <a:moveTo>
                  <a:pt x="1389" y="4029"/>
                </a:moveTo>
                <a:lnTo>
                  <a:pt x="1390" y="4035"/>
                </a:lnTo>
                <a:lnTo>
                  <a:pt x="1390" y="4035"/>
                </a:lnTo>
                <a:lnTo>
                  <a:pt x="1369" y="4058"/>
                </a:lnTo>
                <a:lnTo>
                  <a:pt x="1365" y="4031"/>
                </a:lnTo>
                <a:lnTo>
                  <a:pt x="1389" y="4029"/>
                </a:lnTo>
                <a:close/>
                <a:moveTo>
                  <a:pt x="1401" y="4098"/>
                </a:moveTo>
                <a:lnTo>
                  <a:pt x="1410" y="4151"/>
                </a:lnTo>
                <a:lnTo>
                  <a:pt x="1386" y="4152"/>
                </a:lnTo>
                <a:lnTo>
                  <a:pt x="1380" y="4119"/>
                </a:lnTo>
                <a:lnTo>
                  <a:pt x="1401" y="4098"/>
                </a:lnTo>
                <a:close/>
                <a:moveTo>
                  <a:pt x="1408" y="4090"/>
                </a:moveTo>
                <a:lnTo>
                  <a:pt x="1427" y="4070"/>
                </a:lnTo>
                <a:lnTo>
                  <a:pt x="1427" y="4070"/>
                </a:lnTo>
                <a:lnTo>
                  <a:pt x="1484" y="4194"/>
                </a:lnTo>
                <a:lnTo>
                  <a:pt x="1425" y="4197"/>
                </a:lnTo>
                <a:lnTo>
                  <a:pt x="1420" y="4151"/>
                </a:lnTo>
                <a:lnTo>
                  <a:pt x="1418" y="4151"/>
                </a:lnTo>
                <a:lnTo>
                  <a:pt x="1408" y="4090"/>
                </a:lnTo>
                <a:close/>
                <a:moveTo>
                  <a:pt x="1412" y="4485"/>
                </a:moveTo>
                <a:lnTo>
                  <a:pt x="1412" y="4485"/>
                </a:lnTo>
                <a:lnTo>
                  <a:pt x="1439" y="4487"/>
                </a:lnTo>
                <a:lnTo>
                  <a:pt x="1462" y="4489"/>
                </a:lnTo>
                <a:lnTo>
                  <a:pt x="1452" y="4502"/>
                </a:lnTo>
                <a:lnTo>
                  <a:pt x="1422" y="4502"/>
                </a:lnTo>
                <a:lnTo>
                  <a:pt x="1422" y="4502"/>
                </a:lnTo>
                <a:lnTo>
                  <a:pt x="1417" y="4492"/>
                </a:lnTo>
                <a:lnTo>
                  <a:pt x="1410" y="4485"/>
                </a:lnTo>
                <a:lnTo>
                  <a:pt x="1410" y="4485"/>
                </a:lnTo>
                <a:lnTo>
                  <a:pt x="1412" y="4485"/>
                </a:lnTo>
                <a:lnTo>
                  <a:pt x="1412" y="4485"/>
                </a:lnTo>
                <a:close/>
                <a:moveTo>
                  <a:pt x="1446" y="4051"/>
                </a:moveTo>
                <a:lnTo>
                  <a:pt x="1489" y="4006"/>
                </a:lnTo>
                <a:lnTo>
                  <a:pt x="1557" y="4152"/>
                </a:lnTo>
                <a:lnTo>
                  <a:pt x="1533" y="4233"/>
                </a:lnTo>
                <a:lnTo>
                  <a:pt x="1532" y="4234"/>
                </a:lnTo>
                <a:lnTo>
                  <a:pt x="1446" y="4051"/>
                </a:lnTo>
                <a:close/>
                <a:moveTo>
                  <a:pt x="1500" y="3995"/>
                </a:move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5" y="3927"/>
                </a:lnTo>
                <a:lnTo>
                  <a:pt x="1566" y="3925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8" y="3924"/>
                </a:lnTo>
                <a:lnTo>
                  <a:pt x="1569" y="3919"/>
                </a:lnTo>
                <a:lnTo>
                  <a:pt x="1568" y="3915"/>
                </a:lnTo>
                <a:lnTo>
                  <a:pt x="1564" y="3910"/>
                </a:lnTo>
                <a:lnTo>
                  <a:pt x="1561" y="3905"/>
                </a:lnTo>
                <a:lnTo>
                  <a:pt x="1661" y="3787"/>
                </a:lnTo>
                <a:lnTo>
                  <a:pt x="1671" y="3793"/>
                </a:lnTo>
                <a:lnTo>
                  <a:pt x="1565" y="4123"/>
                </a:lnTo>
                <a:lnTo>
                  <a:pt x="1500" y="3995"/>
                </a:lnTo>
                <a:close/>
                <a:moveTo>
                  <a:pt x="1989" y="3091"/>
                </a:moveTo>
                <a:lnTo>
                  <a:pt x="1989" y="3093"/>
                </a:lnTo>
                <a:lnTo>
                  <a:pt x="1987" y="3100"/>
                </a:lnTo>
                <a:lnTo>
                  <a:pt x="1983" y="3103"/>
                </a:lnTo>
                <a:lnTo>
                  <a:pt x="1989" y="3091"/>
                </a:lnTo>
                <a:close/>
                <a:moveTo>
                  <a:pt x="1386" y="3823"/>
                </a:moveTo>
                <a:lnTo>
                  <a:pt x="1292" y="3949"/>
                </a:lnTo>
                <a:lnTo>
                  <a:pt x="1292" y="3949"/>
                </a:lnTo>
                <a:lnTo>
                  <a:pt x="1286" y="3945"/>
                </a:lnTo>
                <a:lnTo>
                  <a:pt x="1280" y="3943"/>
                </a:lnTo>
                <a:lnTo>
                  <a:pt x="1369" y="3823"/>
                </a:lnTo>
                <a:lnTo>
                  <a:pt x="1386" y="3823"/>
                </a:lnTo>
                <a:close/>
                <a:moveTo>
                  <a:pt x="1283" y="4210"/>
                </a:moveTo>
                <a:lnTo>
                  <a:pt x="1220" y="4215"/>
                </a:lnTo>
                <a:lnTo>
                  <a:pt x="1200" y="4034"/>
                </a:lnTo>
                <a:lnTo>
                  <a:pt x="1263" y="4031"/>
                </a:lnTo>
                <a:lnTo>
                  <a:pt x="1283" y="4210"/>
                </a:lnTo>
                <a:close/>
                <a:moveTo>
                  <a:pt x="1605" y="4431"/>
                </a:moveTo>
                <a:lnTo>
                  <a:pt x="1569" y="4442"/>
                </a:lnTo>
                <a:lnTo>
                  <a:pt x="1566" y="4442"/>
                </a:lnTo>
                <a:lnTo>
                  <a:pt x="1564" y="4423"/>
                </a:lnTo>
                <a:lnTo>
                  <a:pt x="1599" y="4421"/>
                </a:lnTo>
                <a:lnTo>
                  <a:pt x="1599" y="4421"/>
                </a:lnTo>
                <a:lnTo>
                  <a:pt x="1602" y="4427"/>
                </a:lnTo>
                <a:lnTo>
                  <a:pt x="1607" y="4433"/>
                </a:lnTo>
                <a:lnTo>
                  <a:pt x="1605" y="4431"/>
                </a:lnTo>
                <a:close/>
                <a:moveTo>
                  <a:pt x="1565" y="4336"/>
                </a:moveTo>
                <a:lnTo>
                  <a:pt x="1563" y="4326"/>
                </a:lnTo>
                <a:lnTo>
                  <a:pt x="1638" y="4339"/>
                </a:lnTo>
                <a:lnTo>
                  <a:pt x="1638" y="4339"/>
                </a:lnTo>
                <a:lnTo>
                  <a:pt x="1628" y="4342"/>
                </a:lnTo>
                <a:lnTo>
                  <a:pt x="1618" y="4346"/>
                </a:lnTo>
                <a:lnTo>
                  <a:pt x="1620" y="4346"/>
                </a:lnTo>
                <a:lnTo>
                  <a:pt x="1558" y="4348"/>
                </a:lnTo>
                <a:lnTo>
                  <a:pt x="1558" y="4346"/>
                </a:lnTo>
                <a:lnTo>
                  <a:pt x="1565" y="4336"/>
                </a:lnTo>
                <a:close/>
                <a:moveTo>
                  <a:pt x="1548" y="4297"/>
                </a:moveTo>
                <a:lnTo>
                  <a:pt x="1513" y="4335"/>
                </a:lnTo>
                <a:lnTo>
                  <a:pt x="1536" y="4281"/>
                </a:lnTo>
                <a:lnTo>
                  <a:pt x="1584" y="4226"/>
                </a:lnTo>
                <a:lnTo>
                  <a:pt x="1548" y="4297"/>
                </a:lnTo>
                <a:close/>
                <a:moveTo>
                  <a:pt x="1629" y="4061"/>
                </a:moveTo>
                <a:lnTo>
                  <a:pt x="1587" y="4163"/>
                </a:lnTo>
                <a:lnTo>
                  <a:pt x="1576" y="4142"/>
                </a:lnTo>
                <a:lnTo>
                  <a:pt x="1625" y="4017"/>
                </a:lnTo>
                <a:lnTo>
                  <a:pt x="1629" y="4014"/>
                </a:lnTo>
                <a:lnTo>
                  <a:pt x="1629" y="4061"/>
                </a:lnTo>
                <a:close/>
                <a:moveTo>
                  <a:pt x="1646" y="4018"/>
                </a:moveTo>
                <a:lnTo>
                  <a:pt x="1646" y="4005"/>
                </a:lnTo>
                <a:lnTo>
                  <a:pt x="1652" y="4003"/>
                </a:lnTo>
                <a:lnTo>
                  <a:pt x="1646" y="4018"/>
                </a:lnTo>
                <a:close/>
                <a:moveTo>
                  <a:pt x="1663" y="3977"/>
                </a:moveTo>
                <a:lnTo>
                  <a:pt x="1646" y="3987"/>
                </a:lnTo>
                <a:lnTo>
                  <a:pt x="1647" y="3961"/>
                </a:lnTo>
                <a:lnTo>
                  <a:pt x="1663" y="3923"/>
                </a:lnTo>
                <a:lnTo>
                  <a:pt x="1668" y="3963"/>
                </a:lnTo>
                <a:lnTo>
                  <a:pt x="1663" y="3977"/>
                </a:lnTo>
                <a:close/>
                <a:moveTo>
                  <a:pt x="1668" y="3859"/>
                </a:moveTo>
                <a:lnTo>
                  <a:pt x="1667" y="3852"/>
                </a:lnTo>
                <a:lnTo>
                  <a:pt x="1691" y="3787"/>
                </a:lnTo>
                <a:lnTo>
                  <a:pt x="1697" y="3790"/>
                </a:lnTo>
                <a:lnTo>
                  <a:pt x="1672" y="3858"/>
                </a:lnTo>
                <a:lnTo>
                  <a:pt x="1668" y="3859"/>
                </a:lnTo>
                <a:close/>
                <a:moveTo>
                  <a:pt x="1683" y="3946"/>
                </a:moveTo>
                <a:lnTo>
                  <a:pt x="1674" y="3893"/>
                </a:lnTo>
                <a:lnTo>
                  <a:pt x="1683" y="3867"/>
                </a:lnTo>
                <a:lnTo>
                  <a:pt x="1738" y="3835"/>
                </a:lnTo>
                <a:lnTo>
                  <a:pt x="1683" y="3946"/>
                </a:lnTo>
                <a:close/>
                <a:moveTo>
                  <a:pt x="1693" y="3846"/>
                </a:moveTo>
                <a:lnTo>
                  <a:pt x="1711" y="3797"/>
                </a:lnTo>
                <a:lnTo>
                  <a:pt x="1748" y="3815"/>
                </a:lnTo>
                <a:lnTo>
                  <a:pt x="1693" y="3846"/>
                </a:lnTo>
                <a:close/>
                <a:moveTo>
                  <a:pt x="1729" y="3770"/>
                </a:moveTo>
                <a:lnTo>
                  <a:pt x="1741" y="3747"/>
                </a:lnTo>
                <a:lnTo>
                  <a:pt x="1752" y="3779"/>
                </a:lnTo>
                <a:lnTo>
                  <a:pt x="1729" y="3770"/>
                </a:lnTo>
                <a:close/>
                <a:moveTo>
                  <a:pt x="1752" y="3725"/>
                </a:moveTo>
                <a:lnTo>
                  <a:pt x="1746" y="3704"/>
                </a:lnTo>
                <a:lnTo>
                  <a:pt x="1758" y="3673"/>
                </a:lnTo>
                <a:lnTo>
                  <a:pt x="1776" y="3661"/>
                </a:lnTo>
                <a:lnTo>
                  <a:pt x="1753" y="3724"/>
                </a:lnTo>
                <a:lnTo>
                  <a:pt x="1752" y="3725"/>
                </a:lnTo>
                <a:close/>
                <a:moveTo>
                  <a:pt x="1768" y="3778"/>
                </a:moveTo>
                <a:lnTo>
                  <a:pt x="1756" y="3739"/>
                </a:lnTo>
                <a:lnTo>
                  <a:pt x="1791" y="3719"/>
                </a:lnTo>
                <a:lnTo>
                  <a:pt x="1768" y="3778"/>
                </a:lnTo>
                <a:close/>
                <a:moveTo>
                  <a:pt x="1799" y="3696"/>
                </a:moveTo>
                <a:lnTo>
                  <a:pt x="1760" y="3720"/>
                </a:lnTo>
                <a:lnTo>
                  <a:pt x="1783" y="3658"/>
                </a:lnTo>
                <a:lnTo>
                  <a:pt x="1799" y="3647"/>
                </a:lnTo>
                <a:lnTo>
                  <a:pt x="1808" y="3673"/>
                </a:lnTo>
                <a:lnTo>
                  <a:pt x="1799" y="3696"/>
                </a:lnTo>
                <a:close/>
                <a:moveTo>
                  <a:pt x="1803" y="3605"/>
                </a:moveTo>
                <a:lnTo>
                  <a:pt x="1807" y="3591"/>
                </a:lnTo>
                <a:lnTo>
                  <a:pt x="1815" y="3622"/>
                </a:lnTo>
                <a:lnTo>
                  <a:pt x="1810" y="3626"/>
                </a:lnTo>
                <a:lnTo>
                  <a:pt x="1803" y="3605"/>
                </a:lnTo>
                <a:close/>
                <a:moveTo>
                  <a:pt x="1817" y="3649"/>
                </a:moveTo>
                <a:lnTo>
                  <a:pt x="1813" y="3639"/>
                </a:lnTo>
                <a:lnTo>
                  <a:pt x="1819" y="3636"/>
                </a:lnTo>
                <a:lnTo>
                  <a:pt x="1820" y="3640"/>
                </a:lnTo>
                <a:lnTo>
                  <a:pt x="1817" y="3649"/>
                </a:lnTo>
                <a:close/>
                <a:moveTo>
                  <a:pt x="1834" y="3610"/>
                </a:moveTo>
                <a:lnTo>
                  <a:pt x="1824" y="3576"/>
                </a:lnTo>
                <a:lnTo>
                  <a:pt x="1853" y="3560"/>
                </a:lnTo>
                <a:lnTo>
                  <a:pt x="1834" y="3610"/>
                </a:lnTo>
                <a:close/>
                <a:moveTo>
                  <a:pt x="1861" y="3539"/>
                </a:moveTo>
                <a:lnTo>
                  <a:pt x="1820" y="3563"/>
                </a:lnTo>
                <a:lnTo>
                  <a:pt x="1819" y="3561"/>
                </a:lnTo>
                <a:lnTo>
                  <a:pt x="1844" y="3493"/>
                </a:lnTo>
                <a:lnTo>
                  <a:pt x="1858" y="3484"/>
                </a:lnTo>
                <a:lnTo>
                  <a:pt x="1869" y="3518"/>
                </a:lnTo>
                <a:lnTo>
                  <a:pt x="1861" y="3539"/>
                </a:lnTo>
                <a:close/>
                <a:moveTo>
                  <a:pt x="1877" y="3498"/>
                </a:moveTo>
                <a:lnTo>
                  <a:pt x="1871" y="3476"/>
                </a:lnTo>
                <a:lnTo>
                  <a:pt x="1887" y="3465"/>
                </a:lnTo>
                <a:lnTo>
                  <a:pt x="1888" y="3468"/>
                </a:lnTo>
                <a:lnTo>
                  <a:pt x="1877" y="3498"/>
                </a:lnTo>
                <a:close/>
                <a:moveTo>
                  <a:pt x="1899" y="3443"/>
                </a:moveTo>
                <a:lnTo>
                  <a:pt x="1890" y="3410"/>
                </a:lnTo>
                <a:lnTo>
                  <a:pt x="1920" y="3391"/>
                </a:lnTo>
                <a:lnTo>
                  <a:pt x="1899" y="3443"/>
                </a:lnTo>
                <a:close/>
                <a:moveTo>
                  <a:pt x="1928" y="3369"/>
                </a:moveTo>
                <a:lnTo>
                  <a:pt x="1886" y="3396"/>
                </a:lnTo>
                <a:lnTo>
                  <a:pt x="1884" y="3389"/>
                </a:lnTo>
                <a:lnTo>
                  <a:pt x="1895" y="3356"/>
                </a:lnTo>
                <a:lnTo>
                  <a:pt x="1929" y="3368"/>
                </a:lnTo>
                <a:lnTo>
                  <a:pt x="1928" y="3369"/>
                </a:lnTo>
                <a:close/>
                <a:moveTo>
                  <a:pt x="1941" y="3338"/>
                </a:moveTo>
                <a:lnTo>
                  <a:pt x="1908" y="3324"/>
                </a:lnTo>
                <a:lnTo>
                  <a:pt x="1921" y="3290"/>
                </a:lnTo>
                <a:lnTo>
                  <a:pt x="1932" y="3283"/>
                </a:lnTo>
                <a:lnTo>
                  <a:pt x="1942" y="3332"/>
                </a:lnTo>
                <a:lnTo>
                  <a:pt x="1941" y="3338"/>
                </a:lnTo>
                <a:close/>
                <a:moveTo>
                  <a:pt x="1939" y="3242"/>
                </a:moveTo>
                <a:lnTo>
                  <a:pt x="1943" y="3230"/>
                </a:lnTo>
                <a:lnTo>
                  <a:pt x="1956" y="3221"/>
                </a:lnTo>
                <a:lnTo>
                  <a:pt x="1960" y="3245"/>
                </a:lnTo>
                <a:lnTo>
                  <a:pt x="1943" y="3259"/>
                </a:lnTo>
                <a:lnTo>
                  <a:pt x="1939" y="3242"/>
                </a:lnTo>
                <a:close/>
                <a:moveTo>
                  <a:pt x="1952" y="3304"/>
                </a:moveTo>
                <a:lnTo>
                  <a:pt x="1946" y="3275"/>
                </a:lnTo>
                <a:lnTo>
                  <a:pt x="1966" y="3264"/>
                </a:lnTo>
                <a:lnTo>
                  <a:pt x="1952" y="3304"/>
                </a:lnTo>
                <a:close/>
                <a:moveTo>
                  <a:pt x="1975" y="3231"/>
                </a:moveTo>
                <a:lnTo>
                  <a:pt x="1972" y="3210"/>
                </a:lnTo>
                <a:lnTo>
                  <a:pt x="1986" y="3201"/>
                </a:lnTo>
                <a:lnTo>
                  <a:pt x="1975" y="3231"/>
                </a:lnTo>
                <a:close/>
                <a:moveTo>
                  <a:pt x="1994" y="3177"/>
                </a:moveTo>
                <a:lnTo>
                  <a:pt x="1970" y="3196"/>
                </a:lnTo>
                <a:lnTo>
                  <a:pt x="1971" y="3203"/>
                </a:lnTo>
                <a:lnTo>
                  <a:pt x="1965" y="3172"/>
                </a:lnTo>
                <a:lnTo>
                  <a:pt x="1982" y="3125"/>
                </a:lnTo>
                <a:lnTo>
                  <a:pt x="1994" y="3113"/>
                </a:lnTo>
                <a:lnTo>
                  <a:pt x="2003" y="3149"/>
                </a:lnTo>
                <a:lnTo>
                  <a:pt x="1994" y="3177"/>
                </a:lnTo>
                <a:close/>
                <a:moveTo>
                  <a:pt x="2015" y="3114"/>
                </a:moveTo>
                <a:lnTo>
                  <a:pt x="2009" y="3096"/>
                </a:lnTo>
                <a:lnTo>
                  <a:pt x="2014" y="3092"/>
                </a:lnTo>
                <a:lnTo>
                  <a:pt x="2021" y="3094"/>
                </a:lnTo>
                <a:lnTo>
                  <a:pt x="2015" y="3114"/>
                </a:lnTo>
                <a:close/>
                <a:moveTo>
                  <a:pt x="2034" y="3055"/>
                </a:moveTo>
                <a:lnTo>
                  <a:pt x="2005" y="3083"/>
                </a:lnTo>
                <a:lnTo>
                  <a:pt x="2003" y="3071"/>
                </a:lnTo>
                <a:lnTo>
                  <a:pt x="2016" y="3035"/>
                </a:lnTo>
                <a:lnTo>
                  <a:pt x="2070" y="2922"/>
                </a:lnTo>
                <a:lnTo>
                  <a:pt x="2076" y="2926"/>
                </a:lnTo>
                <a:lnTo>
                  <a:pt x="2034" y="3055"/>
                </a:lnTo>
                <a:close/>
                <a:moveTo>
                  <a:pt x="2132" y="2851"/>
                </a:moveTo>
                <a:lnTo>
                  <a:pt x="2133" y="2849"/>
                </a:lnTo>
                <a:lnTo>
                  <a:pt x="2133" y="2853"/>
                </a:lnTo>
                <a:lnTo>
                  <a:pt x="2132" y="2851"/>
                </a:lnTo>
                <a:close/>
                <a:moveTo>
                  <a:pt x="2194" y="3121"/>
                </a:moveTo>
                <a:lnTo>
                  <a:pt x="2186" y="3078"/>
                </a:lnTo>
                <a:lnTo>
                  <a:pt x="2170" y="3081"/>
                </a:lnTo>
                <a:lnTo>
                  <a:pt x="2140" y="2867"/>
                </a:lnTo>
                <a:lnTo>
                  <a:pt x="2153" y="2864"/>
                </a:lnTo>
                <a:lnTo>
                  <a:pt x="2139" y="2859"/>
                </a:lnTo>
                <a:lnTo>
                  <a:pt x="2136" y="2838"/>
                </a:lnTo>
                <a:lnTo>
                  <a:pt x="2141" y="2822"/>
                </a:lnTo>
                <a:lnTo>
                  <a:pt x="2141" y="2826"/>
                </a:lnTo>
                <a:lnTo>
                  <a:pt x="2164" y="2807"/>
                </a:lnTo>
                <a:lnTo>
                  <a:pt x="2281" y="2807"/>
                </a:lnTo>
                <a:lnTo>
                  <a:pt x="2491" y="2807"/>
                </a:lnTo>
                <a:lnTo>
                  <a:pt x="2491" y="2915"/>
                </a:lnTo>
                <a:lnTo>
                  <a:pt x="2207" y="3324"/>
                </a:lnTo>
                <a:lnTo>
                  <a:pt x="2200" y="3273"/>
                </a:lnTo>
                <a:lnTo>
                  <a:pt x="2228" y="3268"/>
                </a:lnTo>
                <a:lnTo>
                  <a:pt x="2204" y="3120"/>
                </a:lnTo>
                <a:lnTo>
                  <a:pt x="2194" y="3121"/>
                </a:lnTo>
                <a:close/>
                <a:moveTo>
                  <a:pt x="2204" y="3324"/>
                </a:moveTo>
                <a:lnTo>
                  <a:pt x="2207" y="3324"/>
                </a:lnTo>
                <a:lnTo>
                  <a:pt x="2205" y="3327"/>
                </a:lnTo>
                <a:lnTo>
                  <a:pt x="2204" y="3324"/>
                </a:lnTo>
                <a:close/>
                <a:moveTo>
                  <a:pt x="2463" y="3097"/>
                </a:moveTo>
                <a:lnTo>
                  <a:pt x="2456" y="3061"/>
                </a:lnTo>
                <a:lnTo>
                  <a:pt x="2491" y="3055"/>
                </a:lnTo>
                <a:lnTo>
                  <a:pt x="2491" y="3055"/>
                </a:lnTo>
                <a:lnTo>
                  <a:pt x="2463" y="3097"/>
                </a:lnTo>
                <a:close/>
                <a:moveTo>
                  <a:pt x="2807" y="2498"/>
                </a:moveTo>
                <a:lnTo>
                  <a:pt x="2807" y="2498"/>
                </a:lnTo>
                <a:lnTo>
                  <a:pt x="2814" y="2498"/>
                </a:lnTo>
                <a:lnTo>
                  <a:pt x="2807" y="2498"/>
                </a:lnTo>
                <a:close/>
                <a:moveTo>
                  <a:pt x="2731" y="1558"/>
                </a:moveTo>
                <a:lnTo>
                  <a:pt x="2731" y="1558"/>
                </a:lnTo>
                <a:lnTo>
                  <a:pt x="2718" y="1558"/>
                </a:lnTo>
                <a:lnTo>
                  <a:pt x="2709" y="1561"/>
                </a:lnTo>
                <a:lnTo>
                  <a:pt x="2697" y="1533"/>
                </a:lnTo>
                <a:lnTo>
                  <a:pt x="2723" y="1488"/>
                </a:lnTo>
                <a:lnTo>
                  <a:pt x="2786" y="1488"/>
                </a:lnTo>
                <a:lnTo>
                  <a:pt x="2779" y="1556"/>
                </a:lnTo>
                <a:lnTo>
                  <a:pt x="2778" y="1559"/>
                </a:lnTo>
                <a:lnTo>
                  <a:pt x="2778" y="1559"/>
                </a:lnTo>
                <a:lnTo>
                  <a:pt x="2770" y="1559"/>
                </a:lnTo>
                <a:lnTo>
                  <a:pt x="2731" y="1558"/>
                </a:lnTo>
                <a:lnTo>
                  <a:pt x="2731" y="1558"/>
                </a:lnTo>
                <a:close/>
                <a:moveTo>
                  <a:pt x="2745" y="1710"/>
                </a:moveTo>
                <a:lnTo>
                  <a:pt x="2745" y="1710"/>
                </a:lnTo>
                <a:lnTo>
                  <a:pt x="2732" y="1710"/>
                </a:lnTo>
                <a:lnTo>
                  <a:pt x="2717" y="1711"/>
                </a:lnTo>
                <a:lnTo>
                  <a:pt x="2721" y="1674"/>
                </a:lnTo>
                <a:lnTo>
                  <a:pt x="2723" y="1674"/>
                </a:lnTo>
                <a:lnTo>
                  <a:pt x="2745" y="1710"/>
                </a:lnTo>
                <a:close/>
                <a:moveTo>
                  <a:pt x="2647" y="1190"/>
                </a:moveTo>
                <a:lnTo>
                  <a:pt x="2647" y="1190"/>
                </a:lnTo>
                <a:lnTo>
                  <a:pt x="2647" y="1190"/>
                </a:lnTo>
                <a:lnTo>
                  <a:pt x="2648" y="1191"/>
                </a:lnTo>
                <a:lnTo>
                  <a:pt x="2648" y="1191"/>
                </a:lnTo>
                <a:lnTo>
                  <a:pt x="2650" y="1192"/>
                </a:lnTo>
                <a:lnTo>
                  <a:pt x="2650" y="1192"/>
                </a:lnTo>
                <a:lnTo>
                  <a:pt x="2650" y="1193"/>
                </a:lnTo>
                <a:lnTo>
                  <a:pt x="2714" y="1260"/>
                </a:lnTo>
                <a:lnTo>
                  <a:pt x="2650" y="1389"/>
                </a:lnTo>
                <a:lnTo>
                  <a:pt x="2544" y="1059"/>
                </a:lnTo>
                <a:lnTo>
                  <a:pt x="2553" y="1053"/>
                </a:lnTo>
                <a:lnTo>
                  <a:pt x="2654" y="1171"/>
                </a:lnTo>
                <a:lnTo>
                  <a:pt x="2654" y="1171"/>
                </a:lnTo>
                <a:lnTo>
                  <a:pt x="2650" y="1176"/>
                </a:lnTo>
                <a:lnTo>
                  <a:pt x="2647" y="1181"/>
                </a:lnTo>
                <a:lnTo>
                  <a:pt x="2646" y="1185"/>
                </a:lnTo>
                <a:lnTo>
                  <a:pt x="2647" y="1190"/>
                </a:lnTo>
                <a:lnTo>
                  <a:pt x="2647" y="1190"/>
                </a:lnTo>
                <a:close/>
                <a:moveTo>
                  <a:pt x="2726" y="1272"/>
                </a:moveTo>
                <a:lnTo>
                  <a:pt x="2769" y="1316"/>
                </a:lnTo>
                <a:lnTo>
                  <a:pt x="2683" y="1500"/>
                </a:lnTo>
                <a:lnTo>
                  <a:pt x="2682" y="1499"/>
                </a:lnTo>
                <a:lnTo>
                  <a:pt x="2658" y="1418"/>
                </a:lnTo>
                <a:lnTo>
                  <a:pt x="2726" y="1272"/>
                </a:lnTo>
                <a:close/>
                <a:moveTo>
                  <a:pt x="2803" y="1751"/>
                </a:moveTo>
                <a:lnTo>
                  <a:pt x="2803" y="1751"/>
                </a:lnTo>
                <a:lnTo>
                  <a:pt x="2804" y="1751"/>
                </a:lnTo>
                <a:lnTo>
                  <a:pt x="2804" y="1751"/>
                </a:lnTo>
                <a:lnTo>
                  <a:pt x="2798" y="1758"/>
                </a:lnTo>
                <a:lnTo>
                  <a:pt x="2793" y="1768"/>
                </a:lnTo>
                <a:lnTo>
                  <a:pt x="2763" y="1768"/>
                </a:lnTo>
                <a:lnTo>
                  <a:pt x="2753" y="1755"/>
                </a:lnTo>
                <a:lnTo>
                  <a:pt x="2753" y="1755"/>
                </a:lnTo>
                <a:lnTo>
                  <a:pt x="2775" y="1753"/>
                </a:lnTo>
                <a:lnTo>
                  <a:pt x="2803" y="1751"/>
                </a:lnTo>
                <a:lnTo>
                  <a:pt x="2803" y="1751"/>
                </a:lnTo>
                <a:close/>
                <a:moveTo>
                  <a:pt x="2797" y="1417"/>
                </a:moveTo>
                <a:lnTo>
                  <a:pt x="2794" y="1417"/>
                </a:lnTo>
                <a:lnTo>
                  <a:pt x="2790" y="1462"/>
                </a:lnTo>
                <a:lnTo>
                  <a:pt x="2731" y="1460"/>
                </a:lnTo>
                <a:lnTo>
                  <a:pt x="2731" y="1460"/>
                </a:lnTo>
                <a:lnTo>
                  <a:pt x="2787" y="1336"/>
                </a:lnTo>
                <a:lnTo>
                  <a:pt x="2807" y="1355"/>
                </a:lnTo>
                <a:lnTo>
                  <a:pt x="2797" y="1417"/>
                </a:lnTo>
                <a:close/>
                <a:moveTo>
                  <a:pt x="2814" y="1362"/>
                </a:moveTo>
                <a:lnTo>
                  <a:pt x="2835" y="1384"/>
                </a:lnTo>
                <a:lnTo>
                  <a:pt x="2829" y="1418"/>
                </a:lnTo>
                <a:lnTo>
                  <a:pt x="2805" y="1417"/>
                </a:lnTo>
                <a:lnTo>
                  <a:pt x="2814" y="1362"/>
                </a:lnTo>
                <a:close/>
                <a:moveTo>
                  <a:pt x="2825" y="1301"/>
                </a:moveTo>
                <a:lnTo>
                  <a:pt x="2825" y="1295"/>
                </a:lnTo>
                <a:lnTo>
                  <a:pt x="2850" y="1296"/>
                </a:lnTo>
                <a:lnTo>
                  <a:pt x="2845" y="1324"/>
                </a:lnTo>
                <a:lnTo>
                  <a:pt x="2845" y="1324"/>
                </a:lnTo>
                <a:lnTo>
                  <a:pt x="2825" y="1301"/>
                </a:lnTo>
                <a:lnTo>
                  <a:pt x="2825" y="1301"/>
                </a:lnTo>
                <a:close/>
                <a:moveTo>
                  <a:pt x="2770" y="1221"/>
                </a:moveTo>
                <a:lnTo>
                  <a:pt x="2770" y="1221"/>
                </a:lnTo>
                <a:lnTo>
                  <a:pt x="2755" y="1225"/>
                </a:lnTo>
                <a:lnTo>
                  <a:pt x="2755" y="1225"/>
                </a:lnTo>
                <a:lnTo>
                  <a:pt x="2695" y="1157"/>
                </a:lnTo>
                <a:lnTo>
                  <a:pt x="2695" y="1157"/>
                </a:lnTo>
                <a:lnTo>
                  <a:pt x="2692" y="1155"/>
                </a:lnTo>
                <a:lnTo>
                  <a:pt x="2689" y="1154"/>
                </a:lnTo>
                <a:lnTo>
                  <a:pt x="2683" y="1154"/>
                </a:lnTo>
                <a:lnTo>
                  <a:pt x="2674" y="1156"/>
                </a:lnTo>
                <a:lnTo>
                  <a:pt x="2674" y="1156"/>
                </a:lnTo>
                <a:lnTo>
                  <a:pt x="2674" y="1157"/>
                </a:lnTo>
                <a:lnTo>
                  <a:pt x="2570" y="1036"/>
                </a:lnTo>
                <a:lnTo>
                  <a:pt x="2570" y="1036"/>
                </a:lnTo>
                <a:lnTo>
                  <a:pt x="2571" y="1031"/>
                </a:lnTo>
                <a:lnTo>
                  <a:pt x="2571" y="1025"/>
                </a:lnTo>
                <a:lnTo>
                  <a:pt x="2571" y="1020"/>
                </a:lnTo>
                <a:lnTo>
                  <a:pt x="2569" y="1014"/>
                </a:lnTo>
                <a:lnTo>
                  <a:pt x="2567" y="1010"/>
                </a:lnTo>
                <a:lnTo>
                  <a:pt x="2565" y="1008"/>
                </a:lnTo>
                <a:lnTo>
                  <a:pt x="2562" y="1006"/>
                </a:lnTo>
                <a:lnTo>
                  <a:pt x="2557" y="1003"/>
                </a:lnTo>
                <a:lnTo>
                  <a:pt x="2552" y="1002"/>
                </a:lnTo>
                <a:lnTo>
                  <a:pt x="2545" y="1001"/>
                </a:lnTo>
                <a:lnTo>
                  <a:pt x="2545" y="1001"/>
                </a:lnTo>
                <a:lnTo>
                  <a:pt x="2540" y="1001"/>
                </a:lnTo>
                <a:lnTo>
                  <a:pt x="2535" y="1002"/>
                </a:lnTo>
                <a:lnTo>
                  <a:pt x="2530" y="1004"/>
                </a:lnTo>
                <a:lnTo>
                  <a:pt x="2527" y="1007"/>
                </a:lnTo>
                <a:lnTo>
                  <a:pt x="2363" y="594"/>
                </a:lnTo>
                <a:lnTo>
                  <a:pt x="2361" y="595"/>
                </a:lnTo>
                <a:lnTo>
                  <a:pt x="2356" y="584"/>
                </a:lnTo>
                <a:lnTo>
                  <a:pt x="2359" y="583"/>
                </a:lnTo>
                <a:lnTo>
                  <a:pt x="2230" y="299"/>
                </a:lnTo>
                <a:lnTo>
                  <a:pt x="2920" y="1219"/>
                </a:lnTo>
                <a:lnTo>
                  <a:pt x="2920" y="1219"/>
                </a:lnTo>
                <a:lnTo>
                  <a:pt x="2917" y="1222"/>
                </a:lnTo>
                <a:lnTo>
                  <a:pt x="2770" y="1221"/>
                </a:lnTo>
                <a:close/>
                <a:moveTo>
                  <a:pt x="2412" y="839"/>
                </a:moveTo>
                <a:lnTo>
                  <a:pt x="2416" y="826"/>
                </a:lnTo>
                <a:lnTo>
                  <a:pt x="2421" y="843"/>
                </a:lnTo>
                <a:lnTo>
                  <a:pt x="2421" y="843"/>
                </a:lnTo>
                <a:lnTo>
                  <a:pt x="2412" y="839"/>
                </a:lnTo>
                <a:close/>
                <a:moveTo>
                  <a:pt x="2417" y="857"/>
                </a:moveTo>
                <a:lnTo>
                  <a:pt x="2414" y="864"/>
                </a:lnTo>
                <a:lnTo>
                  <a:pt x="2411" y="854"/>
                </a:lnTo>
                <a:lnTo>
                  <a:pt x="2417" y="857"/>
                </a:lnTo>
                <a:close/>
                <a:moveTo>
                  <a:pt x="2420" y="894"/>
                </a:moveTo>
                <a:lnTo>
                  <a:pt x="2424" y="901"/>
                </a:lnTo>
                <a:lnTo>
                  <a:pt x="2419" y="899"/>
                </a:lnTo>
                <a:lnTo>
                  <a:pt x="2420" y="894"/>
                </a:lnTo>
                <a:close/>
                <a:moveTo>
                  <a:pt x="2423" y="887"/>
                </a:moveTo>
                <a:lnTo>
                  <a:pt x="2429" y="865"/>
                </a:lnTo>
                <a:lnTo>
                  <a:pt x="2449" y="916"/>
                </a:lnTo>
                <a:lnTo>
                  <a:pt x="2429" y="905"/>
                </a:lnTo>
                <a:lnTo>
                  <a:pt x="2423" y="887"/>
                </a:lnTo>
                <a:close/>
                <a:moveTo>
                  <a:pt x="2407" y="783"/>
                </a:moveTo>
                <a:lnTo>
                  <a:pt x="2397" y="819"/>
                </a:lnTo>
                <a:lnTo>
                  <a:pt x="2376" y="762"/>
                </a:lnTo>
                <a:lnTo>
                  <a:pt x="2407" y="783"/>
                </a:lnTo>
                <a:close/>
                <a:moveTo>
                  <a:pt x="2368" y="739"/>
                </a:moveTo>
                <a:lnTo>
                  <a:pt x="2362" y="726"/>
                </a:lnTo>
                <a:lnTo>
                  <a:pt x="2369" y="704"/>
                </a:lnTo>
                <a:lnTo>
                  <a:pt x="2389" y="753"/>
                </a:lnTo>
                <a:lnTo>
                  <a:pt x="2368" y="739"/>
                </a:lnTo>
                <a:close/>
                <a:moveTo>
                  <a:pt x="2361" y="736"/>
                </a:moveTo>
                <a:lnTo>
                  <a:pt x="2360" y="735"/>
                </a:lnTo>
                <a:lnTo>
                  <a:pt x="2360" y="733"/>
                </a:lnTo>
                <a:lnTo>
                  <a:pt x="2361" y="736"/>
                </a:lnTo>
                <a:close/>
                <a:moveTo>
                  <a:pt x="2332" y="578"/>
                </a:moveTo>
                <a:lnTo>
                  <a:pt x="2311" y="587"/>
                </a:lnTo>
                <a:lnTo>
                  <a:pt x="2300" y="560"/>
                </a:lnTo>
                <a:lnTo>
                  <a:pt x="2332" y="578"/>
                </a:lnTo>
                <a:close/>
                <a:moveTo>
                  <a:pt x="2293" y="539"/>
                </a:moveTo>
                <a:lnTo>
                  <a:pt x="2287" y="525"/>
                </a:lnTo>
                <a:lnTo>
                  <a:pt x="2290" y="511"/>
                </a:lnTo>
                <a:lnTo>
                  <a:pt x="2293" y="513"/>
                </a:lnTo>
                <a:lnTo>
                  <a:pt x="2312" y="553"/>
                </a:lnTo>
                <a:lnTo>
                  <a:pt x="2293" y="539"/>
                </a:lnTo>
                <a:close/>
                <a:moveTo>
                  <a:pt x="2343" y="613"/>
                </a:moveTo>
                <a:lnTo>
                  <a:pt x="2333" y="646"/>
                </a:lnTo>
                <a:lnTo>
                  <a:pt x="2323" y="620"/>
                </a:lnTo>
                <a:lnTo>
                  <a:pt x="2343" y="613"/>
                </a:lnTo>
                <a:close/>
                <a:moveTo>
                  <a:pt x="2339" y="685"/>
                </a:moveTo>
                <a:lnTo>
                  <a:pt x="2343" y="687"/>
                </a:lnTo>
                <a:lnTo>
                  <a:pt x="2352" y="711"/>
                </a:lnTo>
                <a:lnTo>
                  <a:pt x="2348" y="726"/>
                </a:lnTo>
                <a:lnTo>
                  <a:pt x="2331" y="716"/>
                </a:lnTo>
                <a:lnTo>
                  <a:pt x="2339" y="685"/>
                </a:lnTo>
                <a:close/>
                <a:moveTo>
                  <a:pt x="2350" y="690"/>
                </a:moveTo>
                <a:lnTo>
                  <a:pt x="2356" y="695"/>
                </a:lnTo>
                <a:lnTo>
                  <a:pt x="2354" y="704"/>
                </a:lnTo>
                <a:lnTo>
                  <a:pt x="2350" y="690"/>
                </a:lnTo>
                <a:close/>
                <a:moveTo>
                  <a:pt x="2343" y="671"/>
                </a:moveTo>
                <a:lnTo>
                  <a:pt x="2348" y="652"/>
                </a:lnTo>
                <a:lnTo>
                  <a:pt x="2360" y="680"/>
                </a:lnTo>
                <a:lnTo>
                  <a:pt x="2343" y="671"/>
                </a:lnTo>
                <a:close/>
                <a:moveTo>
                  <a:pt x="2286" y="534"/>
                </a:moveTo>
                <a:lnTo>
                  <a:pt x="2286" y="534"/>
                </a:lnTo>
                <a:lnTo>
                  <a:pt x="2286" y="533"/>
                </a:lnTo>
                <a:lnTo>
                  <a:pt x="2286" y="534"/>
                </a:lnTo>
                <a:close/>
                <a:moveTo>
                  <a:pt x="2280" y="485"/>
                </a:moveTo>
                <a:lnTo>
                  <a:pt x="2280" y="487"/>
                </a:lnTo>
                <a:lnTo>
                  <a:pt x="2271" y="480"/>
                </a:lnTo>
                <a:lnTo>
                  <a:pt x="2264" y="462"/>
                </a:lnTo>
                <a:lnTo>
                  <a:pt x="2265" y="454"/>
                </a:lnTo>
                <a:lnTo>
                  <a:pt x="2280" y="485"/>
                </a:lnTo>
                <a:close/>
                <a:moveTo>
                  <a:pt x="2264" y="475"/>
                </a:moveTo>
                <a:lnTo>
                  <a:pt x="2261" y="474"/>
                </a:lnTo>
                <a:lnTo>
                  <a:pt x="2261" y="472"/>
                </a:lnTo>
                <a:lnTo>
                  <a:pt x="2264" y="475"/>
                </a:lnTo>
                <a:close/>
                <a:moveTo>
                  <a:pt x="2253" y="415"/>
                </a:moveTo>
                <a:lnTo>
                  <a:pt x="2251" y="429"/>
                </a:lnTo>
                <a:lnTo>
                  <a:pt x="2241" y="400"/>
                </a:lnTo>
                <a:lnTo>
                  <a:pt x="2253" y="415"/>
                </a:lnTo>
                <a:close/>
                <a:moveTo>
                  <a:pt x="2230" y="368"/>
                </a:moveTo>
                <a:lnTo>
                  <a:pt x="2228" y="366"/>
                </a:lnTo>
                <a:lnTo>
                  <a:pt x="2224" y="358"/>
                </a:lnTo>
                <a:lnTo>
                  <a:pt x="2226" y="357"/>
                </a:lnTo>
                <a:lnTo>
                  <a:pt x="2230" y="368"/>
                </a:lnTo>
                <a:close/>
                <a:moveTo>
                  <a:pt x="2892" y="2062"/>
                </a:moveTo>
                <a:lnTo>
                  <a:pt x="2918" y="2088"/>
                </a:lnTo>
                <a:lnTo>
                  <a:pt x="2892" y="2114"/>
                </a:lnTo>
                <a:lnTo>
                  <a:pt x="2892" y="2062"/>
                </a:lnTo>
                <a:close/>
                <a:moveTo>
                  <a:pt x="2958" y="2414"/>
                </a:moveTo>
                <a:lnTo>
                  <a:pt x="2930" y="2387"/>
                </a:lnTo>
                <a:lnTo>
                  <a:pt x="2958" y="2359"/>
                </a:lnTo>
                <a:lnTo>
                  <a:pt x="2958" y="2414"/>
                </a:lnTo>
                <a:close/>
                <a:moveTo>
                  <a:pt x="2953" y="2421"/>
                </a:moveTo>
                <a:lnTo>
                  <a:pt x="2895" y="2421"/>
                </a:lnTo>
                <a:lnTo>
                  <a:pt x="2924" y="2392"/>
                </a:lnTo>
                <a:lnTo>
                  <a:pt x="2953" y="2421"/>
                </a:lnTo>
                <a:close/>
                <a:moveTo>
                  <a:pt x="2949" y="2355"/>
                </a:moveTo>
                <a:lnTo>
                  <a:pt x="2924" y="2381"/>
                </a:lnTo>
                <a:lnTo>
                  <a:pt x="2899" y="2355"/>
                </a:lnTo>
                <a:lnTo>
                  <a:pt x="2949" y="2355"/>
                </a:lnTo>
                <a:close/>
                <a:moveTo>
                  <a:pt x="2895" y="2347"/>
                </a:moveTo>
                <a:lnTo>
                  <a:pt x="2924" y="2318"/>
                </a:lnTo>
                <a:lnTo>
                  <a:pt x="2953" y="2347"/>
                </a:lnTo>
                <a:lnTo>
                  <a:pt x="2895" y="2347"/>
                </a:lnTo>
                <a:close/>
                <a:moveTo>
                  <a:pt x="2958" y="2339"/>
                </a:moveTo>
                <a:lnTo>
                  <a:pt x="2930" y="2312"/>
                </a:lnTo>
                <a:lnTo>
                  <a:pt x="2958" y="2285"/>
                </a:lnTo>
                <a:lnTo>
                  <a:pt x="2958" y="2339"/>
                </a:lnTo>
                <a:close/>
                <a:moveTo>
                  <a:pt x="2949" y="2281"/>
                </a:moveTo>
                <a:lnTo>
                  <a:pt x="2924" y="2305"/>
                </a:lnTo>
                <a:lnTo>
                  <a:pt x="2899" y="2281"/>
                </a:lnTo>
                <a:lnTo>
                  <a:pt x="2949" y="2281"/>
                </a:lnTo>
                <a:close/>
                <a:moveTo>
                  <a:pt x="2895" y="2272"/>
                </a:moveTo>
                <a:lnTo>
                  <a:pt x="2924" y="2243"/>
                </a:lnTo>
                <a:lnTo>
                  <a:pt x="2953" y="2272"/>
                </a:lnTo>
                <a:lnTo>
                  <a:pt x="2895" y="2272"/>
                </a:lnTo>
                <a:close/>
                <a:moveTo>
                  <a:pt x="2958" y="2265"/>
                </a:moveTo>
                <a:lnTo>
                  <a:pt x="2930" y="2237"/>
                </a:lnTo>
                <a:lnTo>
                  <a:pt x="2958" y="2209"/>
                </a:lnTo>
                <a:lnTo>
                  <a:pt x="2958" y="2265"/>
                </a:lnTo>
                <a:close/>
                <a:moveTo>
                  <a:pt x="2949" y="2206"/>
                </a:moveTo>
                <a:lnTo>
                  <a:pt x="2924" y="2231"/>
                </a:lnTo>
                <a:lnTo>
                  <a:pt x="2899" y="2206"/>
                </a:lnTo>
                <a:lnTo>
                  <a:pt x="2949" y="2206"/>
                </a:lnTo>
                <a:close/>
                <a:moveTo>
                  <a:pt x="2895" y="2198"/>
                </a:moveTo>
                <a:lnTo>
                  <a:pt x="2924" y="2169"/>
                </a:lnTo>
                <a:lnTo>
                  <a:pt x="2953" y="2198"/>
                </a:lnTo>
                <a:lnTo>
                  <a:pt x="2895" y="2198"/>
                </a:lnTo>
                <a:close/>
                <a:moveTo>
                  <a:pt x="2958" y="2191"/>
                </a:moveTo>
                <a:lnTo>
                  <a:pt x="2930" y="2163"/>
                </a:lnTo>
                <a:lnTo>
                  <a:pt x="2958" y="2135"/>
                </a:lnTo>
                <a:lnTo>
                  <a:pt x="2958" y="2191"/>
                </a:lnTo>
                <a:close/>
                <a:moveTo>
                  <a:pt x="2949" y="2132"/>
                </a:moveTo>
                <a:lnTo>
                  <a:pt x="2924" y="2157"/>
                </a:lnTo>
                <a:lnTo>
                  <a:pt x="2899" y="2132"/>
                </a:lnTo>
                <a:lnTo>
                  <a:pt x="2949" y="2132"/>
                </a:lnTo>
                <a:close/>
                <a:moveTo>
                  <a:pt x="2895" y="2124"/>
                </a:moveTo>
                <a:lnTo>
                  <a:pt x="2924" y="2095"/>
                </a:lnTo>
                <a:lnTo>
                  <a:pt x="2953" y="2124"/>
                </a:lnTo>
                <a:lnTo>
                  <a:pt x="2895" y="2124"/>
                </a:lnTo>
                <a:close/>
                <a:moveTo>
                  <a:pt x="2958" y="2115"/>
                </a:moveTo>
                <a:lnTo>
                  <a:pt x="2930" y="2088"/>
                </a:lnTo>
                <a:lnTo>
                  <a:pt x="2958" y="2061"/>
                </a:lnTo>
                <a:lnTo>
                  <a:pt x="2958" y="2115"/>
                </a:lnTo>
                <a:close/>
                <a:moveTo>
                  <a:pt x="2958" y="2041"/>
                </a:moveTo>
                <a:lnTo>
                  <a:pt x="2930" y="2014"/>
                </a:lnTo>
                <a:lnTo>
                  <a:pt x="2958" y="1986"/>
                </a:lnTo>
                <a:lnTo>
                  <a:pt x="2958" y="2041"/>
                </a:lnTo>
                <a:close/>
                <a:moveTo>
                  <a:pt x="2953" y="2048"/>
                </a:moveTo>
                <a:lnTo>
                  <a:pt x="2895" y="2048"/>
                </a:lnTo>
                <a:lnTo>
                  <a:pt x="2924" y="2019"/>
                </a:lnTo>
                <a:lnTo>
                  <a:pt x="2953" y="2048"/>
                </a:lnTo>
                <a:close/>
                <a:moveTo>
                  <a:pt x="2949" y="2058"/>
                </a:moveTo>
                <a:lnTo>
                  <a:pt x="2924" y="2082"/>
                </a:lnTo>
                <a:lnTo>
                  <a:pt x="2899" y="2058"/>
                </a:lnTo>
                <a:lnTo>
                  <a:pt x="2949" y="2058"/>
                </a:lnTo>
                <a:close/>
                <a:moveTo>
                  <a:pt x="2918" y="2163"/>
                </a:moveTo>
                <a:lnTo>
                  <a:pt x="2892" y="2188"/>
                </a:lnTo>
                <a:lnTo>
                  <a:pt x="2892" y="2136"/>
                </a:lnTo>
                <a:lnTo>
                  <a:pt x="2918" y="2163"/>
                </a:lnTo>
                <a:close/>
                <a:moveTo>
                  <a:pt x="2892" y="2212"/>
                </a:moveTo>
                <a:lnTo>
                  <a:pt x="2918" y="2237"/>
                </a:lnTo>
                <a:lnTo>
                  <a:pt x="2892" y="2263"/>
                </a:lnTo>
                <a:lnTo>
                  <a:pt x="2892" y="2212"/>
                </a:lnTo>
                <a:close/>
                <a:moveTo>
                  <a:pt x="2892" y="2286"/>
                </a:moveTo>
                <a:lnTo>
                  <a:pt x="2918" y="2312"/>
                </a:lnTo>
                <a:lnTo>
                  <a:pt x="2892" y="2338"/>
                </a:lnTo>
                <a:lnTo>
                  <a:pt x="2892" y="2286"/>
                </a:lnTo>
                <a:close/>
                <a:moveTo>
                  <a:pt x="2892" y="2361"/>
                </a:moveTo>
                <a:lnTo>
                  <a:pt x="2918" y="2387"/>
                </a:lnTo>
                <a:lnTo>
                  <a:pt x="2892" y="2412"/>
                </a:lnTo>
                <a:lnTo>
                  <a:pt x="2892" y="2361"/>
                </a:lnTo>
                <a:close/>
                <a:moveTo>
                  <a:pt x="2951" y="2429"/>
                </a:moveTo>
                <a:lnTo>
                  <a:pt x="2924" y="2456"/>
                </a:lnTo>
                <a:lnTo>
                  <a:pt x="2898" y="2429"/>
                </a:lnTo>
                <a:lnTo>
                  <a:pt x="2951" y="2429"/>
                </a:lnTo>
                <a:close/>
                <a:moveTo>
                  <a:pt x="2958" y="2435"/>
                </a:moveTo>
                <a:lnTo>
                  <a:pt x="2958" y="2490"/>
                </a:lnTo>
                <a:lnTo>
                  <a:pt x="2930" y="2462"/>
                </a:lnTo>
                <a:lnTo>
                  <a:pt x="2958" y="2435"/>
                </a:lnTo>
                <a:close/>
                <a:moveTo>
                  <a:pt x="2953" y="2498"/>
                </a:moveTo>
                <a:lnTo>
                  <a:pt x="2895" y="2498"/>
                </a:lnTo>
                <a:lnTo>
                  <a:pt x="2924" y="2469"/>
                </a:lnTo>
                <a:lnTo>
                  <a:pt x="2953" y="2498"/>
                </a:lnTo>
                <a:close/>
                <a:moveTo>
                  <a:pt x="2924" y="2008"/>
                </a:moveTo>
                <a:lnTo>
                  <a:pt x="2899" y="1982"/>
                </a:lnTo>
                <a:lnTo>
                  <a:pt x="2949" y="1982"/>
                </a:lnTo>
                <a:lnTo>
                  <a:pt x="2924" y="2008"/>
                </a:lnTo>
                <a:close/>
                <a:moveTo>
                  <a:pt x="2892" y="1988"/>
                </a:moveTo>
                <a:lnTo>
                  <a:pt x="2918" y="2014"/>
                </a:lnTo>
                <a:lnTo>
                  <a:pt x="2892" y="2039"/>
                </a:lnTo>
                <a:lnTo>
                  <a:pt x="2892" y="1988"/>
                </a:lnTo>
                <a:close/>
                <a:moveTo>
                  <a:pt x="2892" y="2436"/>
                </a:moveTo>
                <a:lnTo>
                  <a:pt x="2918" y="2462"/>
                </a:lnTo>
                <a:lnTo>
                  <a:pt x="2892" y="2489"/>
                </a:lnTo>
                <a:lnTo>
                  <a:pt x="2892" y="2436"/>
                </a:lnTo>
                <a:close/>
                <a:moveTo>
                  <a:pt x="2973" y="1936"/>
                </a:moveTo>
                <a:lnTo>
                  <a:pt x="3070" y="1936"/>
                </a:lnTo>
                <a:lnTo>
                  <a:pt x="3070" y="2394"/>
                </a:lnTo>
                <a:lnTo>
                  <a:pt x="2973" y="2394"/>
                </a:lnTo>
                <a:lnTo>
                  <a:pt x="2973" y="1936"/>
                </a:lnTo>
                <a:close/>
                <a:moveTo>
                  <a:pt x="3140" y="1936"/>
                </a:moveTo>
                <a:lnTo>
                  <a:pt x="3145" y="1942"/>
                </a:lnTo>
                <a:lnTo>
                  <a:pt x="3088" y="1942"/>
                </a:lnTo>
                <a:lnTo>
                  <a:pt x="3093" y="1936"/>
                </a:lnTo>
                <a:lnTo>
                  <a:pt x="3140" y="1936"/>
                </a:lnTo>
                <a:close/>
                <a:moveTo>
                  <a:pt x="3085" y="1956"/>
                </a:moveTo>
                <a:lnTo>
                  <a:pt x="3111" y="1981"/>
                </a:lnTo>
                <a:lnTo>
                  <a:pt x="3085" y="2008"/>
                </a:lnTo>
                <a:lnTo>
                  <a:pt x="3085" y="1956"/>
                </a:lnTo>
                <a:close/>
                <a:moveTo>
                  <a:pt x="3092" y="1951"/>
                </a:moveTo>
                <a:lnTo>
                  <a:pt x="3142" y="1951"/>
                </a:lnTo>
                <a:lnTo>
                  <a:pt x="3116" y="1975"/>
                </a:lnTo>
                <a:lnTo>
                  <a:pt x="3092" y="1951"/>
                </a:lnTo>
                <a:close/>
                <a:moveTo>
                  <a:pt x="3088" y="2017"/>
                </a:moveTo>
                <a:lnTo>
                  <a:pt x="3116" y="1988"/>
                </a:lnTo>
                <a:lnTo>
                  <a:pt x="3145" y="2017"/>
                </a:lnTo>
                <a:lnTo>
                  <a:pt x="3088" y="2017"/>
                </a:lnTo>
                <a:close/>
                <a:moveTo>
                  <a:pt x="3142" y="2025"/>
                </a:moveTo>
                <a:lnTo>
                  <a:pt x="3116" y="2051"/>
                </a:lnTo>
                <a:lnTo>
                  <a:pt x="3092" y="2025"/>
                </a:lnTo>
                <a:lnTo>
                  <a:pt x="3142" y="2025"/>
                </a:lnTo>
                <a:close/>
                <a:moveTo>
                  <a:pt x="3085" y="2030"/>
                </a:moveTo>
                <a:lnTo>
                  <a:pt x="3111" y="2056"/>
                </a:lnTo>
                <a:lnTo>
                  <a:pt x="3085" y="2082"/>
                </a:lnTo>
                <a:lnTo>
                  <a:pt x="3085" y="2030"/>
                </a:lnTo>
                <a:close/>
                <a:moveTo>
                  <a:pt x="3088" y="2091"/>
                </a:moveTo>
                <a:lnTo>
                  <a:pt x="3116" y="2062"/>
                </a:lnTo>
                <a:lnTo>
                  <a:pt x="3145" y="2091"/>
                </a:lnTo>
                <a:lnTo>
                  <a:pt x="3088" y="2091"/>
                </a:lnTo>
                <a:close/>
                <a:moveTo>
                  <a:pt x="3142" y="2099"/>
                </a:moveTo>
                <a:lnTo>
                  <a:pt x="3116" y="2125"/>
                </a:lnTo>
                <a:lnTo>
                  <a:pt x="3092" y="2099"/>
                </a:lnTo>
                <a:lnTo>
                  <a:pt x="3142" y="2099"/>
                </a:lnTo>
                <a:close/>
                <a:moveTo>
                  <a:pt x="3085" y="2105"/>
                </a:moveTo>
                <a:lnTo>
                  <a:pt x="3111" y="2131"/>
                </a:lnTo>
                <a:lnTo>
                  <a:pt x="3085" y="2157"/>
                </a:lnTo>
                <a:lnTo>
                  <a:pt x="3085" y="2105"/>
                </a:lnTo>
                <a:close/>
                <a:moveTo>
                  <a:pt x="3088" y="2165"/>
                </a:moveTo>
                <a:lnTo>
                  <a:pt x="3116" y="2136"/>
                </a:lnTo>
                <a:lnTo>
                  <a:pt x="3145" y="2165"/>
                </a:lnTo>
                <a:lnTo>
                  <a:pt x="3088" y="2165"/>
                </a:lnTo>
                <a:close/>
                <a:moveTo>
                  <a:pt x="3142" y="2175"/>
                </a:moveTo>
                <a:lnTo>
                  <a:pt x="3116" y="2199"/>
                </a:lnTo>
                <a:lnTo>
                  <a:pt x="3092" y="2175"/>
                </a:lnTo>
                <a:lnTo>
                  <a:pt x="3142" y="2175"/>
                </a:lnTo>
                <a:close/>
                <a:moveTo>
                  <a:pt x="3085" y="2179"/>
                </a:moveTo>
                <a:lnTo>
                  <a:pt x="3111" y="2206"/>
                </a:lnTo>
                <a:lnTo>
                  <a:pt x="3085" y="2231"/>
                </a:lnTo>
                <a:lnTo>
                  <a:pt x="3085" y="2179"/>
                </a:lnTo>
                <a:close/>
                <a:moveTo>
                  <a:pt x="3088" y="2241"/>
                </a:moveTo>
                <a:lnTo>
                  <a:pt x="3116" y="2212"/>
                </a:lnTo>
                <a:lnTo>
                  <a:pt x="3145" y="2241"/>
                </a:lnTo>
                <a:lnTo>
                  <a:pt x="3088" y="2241"/>
                </a:lnTo>
                <a:close/>
                <a:moveTo>
                  <a:pt x="3142" y="2249"/>
                </a:moveTo>
                <a:lnTo>
                  <a:pt x="3116" y="2274"/>
                </a:lnTo>
                <a:lnTo>
                  <a:pt x="3092" y="2249"/>
                </a:lnTo>
                <a:lnTo>
                  <a:pt x="3142" y="2249"/>
                </a:lnTo>
                <a:close/>
                <a:moveTo>
                  <a:pt x="3085" y="2255"/>
                </a:moveTo>
                <a:lnTo>
                  <a:pt x="3111" y="2280"/>
                </a:lnTo>
                <a:lnTo>
                  <a:pt x="3085" y="2305"/>
                </a:lnTo>
                <a:lnTo>
                  <a:pt x="3085" y="2255"/>
                </a:lnTo>
                <a:close/>
                <a:moveTo>
                  <a:pt x="3116" y="2286"/>
                </a:moveTo>
                <a:lnTo>
                  <a:pt x="3145" y="2315"/>
                </a:lnTo>
                <a:lnTo>
                  <a:pt x="3088" y="2315"/>
                </a:lnTo>
                <a:lnTo>
                  <a:pt x="3116" y="2286"/>
                </a:lnTo>
                <a:close/>
                <a:moveTo>
                  <a:pt x="3085" y="2330"/>
                </a:moveTo>
                <a:lnTo>
                  <a:pt x="3111" y="2356"/>
                </a:lnTo>
                <a:lnTo>
                  <a:pt x="3085" y="2382"/>
                </a:lnTo>
                <a:lnTo>
                  <a:pt x="3085" y="2330"/>
                </a:lnTo>
                <a:close/>
                <a:moveTo>
                  <a:pt x="3090" y="2324"/>
                </a:moveTo>
                <a:lnTo>
                  <a:pt x="3143" y="2324"/>
                </a:lnTo>
                <a:lnTo>
                  <a:pt x="3116" y="2350"/>
                </a:lnTo>
                <a:lnTo>
                  <a:pt x="3090" y="2324"/>
                </a:lnTo>
                <a:close/>
                <a:moveTo>
                  <a:pt x="3148" y="2331"/>
                </a:moveTo>
                <a:lnTo>
                  <a:pt x="3148" y="2381"/>
                </a:lnTo>
                <a:lnTo>
                  <a:pt x="3122" y="2356"/>
                </a:lnTo>
                <a:lnTo>
                  <a:pt x="3148" y="2331"/>
                </a:lnTo>
                <a:close/>
                <a:moveTo>
                  <a:pt x="3122" y="2280"/>
                </a:moveTo>
                <a:lnTo>
                  <a:pt x="3148" y="2255"/>
                </a:lnTo>
                <a:lnTo>
                  <a:pt x="3148" y="2305"/>
                </a:lnTo>
                <a:lnTo>
                  <a:pt x="3122" y="2280"/>
                </a:lnTo>
                <a:close/>
                <a:moveTo>
                  <a:pt x="3122" y="2206"/>
                </a:moveTo>
                <a:lnTo>
                  <a:pt x="3148" y="2180"/>
                </a:lnTo>
                <a:lnTo>
                  <a:pt x="3148" y="2231"/>
                </a:lnTo>
                <a:lnTo>
                  <a:pt x="3122" y="2206"/>
                </a:lnTo>
                <a:close/>
                <a:moveTo>
                  <a:pt x="3122" y="2131"/>
                </a:moveTo>
                <a:lnTo>
                  <a:pt x="3148" y="2105"/>
                </a:lnTo>
                <a:lnTo>
                  <a:pt x="3148" y="2156"/>
                </a:lnTo>
                <a:lnTo>
                  <a:pt x="3122" y="2131"/>
                </a:lnTo>
                <a:close/>
                <a:moveTo>
                  <a:pt x="3122" y="2056"/>
                </a:moveTo>
                <a:lnTo>
                  <a:pt x="3148" y="2031"/>
                </a:lnTo>
                <a:lnTo>
                  <a:pt x="3148" y="2082"/>
                </a:lnTo>
                <a:lnTo>
                  <a:pt x="3122" y="2056"/>
                </a:lnTo>
                <a:close/>
                <a:moveTo>
                  <a:pt x="3122" y="1981"/>
                </a:moveTo>
                <a:lnTo>
                  <a:pt x="3148" y="1956"/>
                </a:lnTo>
                <a:lnTo>
                  <a:pt x="3148" y="2007"/>
                </a:lnTo>
                <a:lnTo>
                  <a:pt x="3122" y="1981"/>
                </a:lnTo>
                <a:close/>
                <a:moveTo>
                  <a:pt x="3116" y="2362"/>
                </a:moveTo>
                <a:lnTo>
                  <a:pt x="3145" y="2391"/>
                </a:lnTo>
                <a:lnTo>
                  <a:pt x="3088" y="2391"/>
                </a:lnTo>
                <a:lnTo>
                  <a:pt x="3116" y="2362"/>
                </a:lnTo>
                <a:close/>
                <a:moveTo>
                  <a:pt x="3106" y="1753"/>
                </a:moveTo>
                <a:lnTo>
                  <a:pt x="3111" y="1758"/>
                </a:lnTo>
                <a:lnTo>
                  <a:pt x="3111" y="1758"/>
                </a:lnTo>
                <a:lnTo>
                  <a:pt x="3110" y="1759"/>
                </a:lnTo>
                <a:lnTo>
                  <a:pt x="3101" y="1767"/>
                </a:lnTo>
                <a:lnTo>
                  <a:pt x="3085" y="1767"/>
                </a:lnTo>
                <a:lnTo>
                  <a:pt x="3085" y="1753"/>
                </a:lnTo>
                <a:lnTo>
                  <a:pt x="3106" y="1753"/>
                </a:lnTo>
                <a:close/>
                <a:moveTo>
                  <a:pt x="3070" y="1767"/>
                </a:moveTo>
                <a:lnTo>
                  <a:pt x="2973" y="1767"/>
                </a:lnTo>
                <a:lnTo>
                  <a:pt x="2973" y="1753"/>
                </a:lnTo>
                <a:lnTo>
                  <a:pt x="3070" y="1753"/>
                </a:lnTo>
                <a:lnTo>
                  <a:pt x="3070" y="1767"/>
                </a:lnTo>
                <a:close/>
                <a:moveTo>
                  <a:pt x="2898" y="1748"/>
                </a:moveTo>
                <a:lnTo>
                  <a:pt x="2898" y="1748"/>
                </a:lnTo>
                <a:lnTo>
                  <a:pt x="2950" y="1747"/>
                </a:lnTo>
                <a:lnTo>
                  <a:pt x="2953" y="1751"/>
                </a:lnTo>
                <a:lnTo>
                  <a:pt x="2895" y="1751"/>
                </a:lnTo>
                <a:lnTo>
                  <a:pt x="2898" y="1748"/>
                </a:lnTo>
                <a:close/>
                <a:moveTo>
                  <a:pt x="2958" y="1767"/>
                </a:moveTo>
                <a:lnTo>
                  <a:pt x="2953" y="1767"/>
                </a:lnTo>
                <a:lnTo>
                  <a:pt x="2958" y="1762"/>
                </a:lnTo>
                <a:lnTo>
                  <a:pt x="2958" y="1767"/>
                </a:lnTo>
                <a:close/>
                <a:moveTo>
                  <a:pt x="2949" y="1759"/>
                </a:moveTo>
                <a:lnTo>
                  <a:pt x="2940" y="1767"/>
                </a:lnTo>
                <a:lnTo>
                  <a:pt x="2908" y="1767"/>
                </a:lnTo>
                <a:lnTo>
                  <a:pt x="2899" y="1759"/>
                </a:lnTo>
                <a:lnTo>
                  <a:pt x="2949" y="1759"/>
                </a:lnTo>
                <a:close/>
                <a:moveTo>
                  <a:pt x="2951" y="1296"/>
                </a:moveTo>
                <a:lnTo>
                  <a:pt x="2969" y="1298"/>
                </a:lnTo>
                <a:lnTo>
                  <a:pt x="2969" y="1478"/>
                </a:lnTo>
                <a:lnTo>
                  <a:pt x="2932" y="1476"/>
                </a:lnTo>
                <a:lnTo>
                  <a:pt x="2951" y="1296"/>
                </a:lnTo>
                <a:close/>
                <a:moveTo>
                  <a:pt x="2914" y="1448"/>
                </a:moveTo>
                <a:lnTo>
                  <a:pt x="2914" y="1448"/>
                </a:lnTo>
                <a:lnTo>
                  <a:pt x="2913" y="1454"/>
                </a:lnTo>
                <a:lnTo>
                  <a:pt x="2911" y="1457"/>
                </a:lnTo>
                <a:lnTo>
                  <a:pt x="2907" y="1463"/>
                </a:lnTo>
                <a:lnTo>
                  <a:pt x="2903" y="1467"/>
                </a:lnTo>
                <a:lnTo>
                  <a:pt x="2902" y="1468"/>
                </a:lnTo>
                <a:lnTo>
                  <a:pt x="2902" y="1468"/>
                </a:lnTo>
                <a:lnTo>
                  <a:pt x="2893" y="1426"/>
                </a:lnTo>
                <a:lnTo>
                  <a:pt x="2887" y="1425"/>
                </a:lnTo>
                <a:lnTo>
                  <a:pt x="2892" y="1394"/>
                </a:lnTo>
                <a:lnTo>
                  <a:pt x="2892" y="1394"/>
                </a:lnTo>
                <a:lnTo>
                  <a:pt x="2893" y="1390"/>
                </a:lnTo>
                <a:lnTo>
                  <a:pt x="2892" y="1383"/>
                </a:lnTo>
                <a:lnTo>
                  <a:pt x="2891" y="1379"/>
                </a:lnTo>
                <a:lnTo>
                  <a:pt x="2888" y="1373"/>
                </a:lnTo>
                <a:lnTo>
                  <a:pt x="2884" y="1367"/>
                </a:lnTo>
                <a:lnTo>
                  <a:pt x="2879" y="1361"/>
                </a:lnTo>
                <a:lnTo>
                  <a:pt x="2879" y="1361"/>
                </a:lnTo>
                <a:lnTo>
                  <a:pt x="2860" y="1342"/>
                </a:lnTo>
                <a:lnTo>
                  <a:pt x="2869" y="1296"/>
                </a:lnTo>
                <a:lnTo>
                  <a:pt x="2928" y="1298"/>
                </a:lnTo>
                <a:lnTo>
                  <a:pt x="2928" y="1298"/>
                </a:lnTo>
                <a:lnTo>
                  <a:pt x="2914" y="1448"/>
                </a:lnTo>
                <a:lnTo>
                  <a:pt x="2914" y="1448"/>
                </a:lnTo>
                <a:close/>
                <a:moveTo>
                  <a:pt x="2877" y="1748"/>
                </a:moveTo>
                <a:lnTo>
                  <a:pt x="2877" y="1767"/>
                </a:lnTo>
                <a:lnTo>
                  <a:pt x="2862" y="1767"/>
                </a:lnTo>
                <a:lnTo>
                  <a:pt x="2862" y="1767"/>
                </a:lnTo>
                <a:lnTo>
                  <a:pt x="2862" y="1762"/>
                </a:lnTo>
                <a:lnTo>
                  <a:pt x="2860" y="1758"/>
                </a:lnTo>
                <a:lnTo>
                  <a:pt x="2858" y="1753"/>
                </a:lnTo>
                <a:lnTo>
                  <a:pt x="2856" y="1749"/>
                </a:lnTo>
                <a:lnTo>
                  <a:pt x="2856" y="1749"/>
                </a:lnTo>
                <a:lnTo>
                  <a:pt x="2877" y="1748"/>
                </a:lnTo>
                <a:lnTo>
                  <a:pt x="2877" y="1748"/>
                </a:lnTo>
                <a:close/>
                <a:moveTo>
                  <a:pt x="2892" y="1763"/>
                </a:moveTo>
                <a:lnTo>
                  <a:pt x="2895" y="1767"/>
                </a:lnTo>
                <a:lnTo>
                  <a:pt x="2892" y="1767"/>
                </a:lnTo>
                <a:lnTo>
                  <a:pt x="2892" y="1763"/>
                </a:lnTo>
                <a:close/>
                <a:moveTo>
                  <a:pt x="2932" y="1936"/>
                </a:moveTo>
                <a:lnTo>
                  <a:pt x="2958" y="1936"/>
                </a:lnTo>
                <a:lnTo>
                  <a:pt x="2958" y="1966"/>
                </a:lnTo>
                <a:lnTo>
                  <a:pt x="2930" y="1939"/>
                </a:lnTo>
                <a:lnTo>
                  <a:pt x="2932" y="1936"/>
                </a:lnTo>
                <a:close/>
                <a:moveTo>
                  <a:pt x="2953" y="1974"/>
                </a:moveTo>
                <a:lnTo>
                  <a:pt x="2895" y="1974"/>
                </a:lnTo>
                <a:lnTo>
                  <a:pt x="2924" y="1945"/>
                </a:lnTo>
                <a:lnTo>
                  <a:pt x="2953" y="1974"/>
                </a:lnTo>
                <a:close/>
                <a:moveTo>
                  <a:pt x="2935" y="1208"/>
                </a:moveTo>
                <a:lnTo>
                  <a:pt x="2935" y="1208"/>
                </a:lnTo>
                <a:lnTo>
                  <a:pt x="2928" y="1211"/>
                </a:lnTo>
                <a:lnTo>
                  <a:pt x="2923" y="1215"/>
                </a:lnTo>
                <a:lnTo>
                  <a:pt x="2222" y="279"/>
                </a:lnTo>
                <a:lnTo>
                  <a:pt x="2200" y="229"/>
                </a:lnTo>
                <a:lnTo>
                  <a:pt x="2935" y="1208"/>
                </a:lnTo>
                <a:close/>
                <a:moveTo>
                  <a:pt x="2200" y="380"/>
                </a:moveTo>
                <a:lnTo>
                  <a:pt x="2193" y="359"/>
                </a:lnTo>
                <a:lnTo>
                  <a:pt x="2201" y="357"/>
                </a:lnTo>
                <a:lnTo>
                  <a:pt x="2205" y="361"/>
                </a:lnTo>
                <a:lnTo>
                  <a:pt x="2200" y="380"/>
                </a:lnTo>
                <a:close/>
                <a:moveTo>
                  <a:pt x="2209" y="348"/>
                </a:moveTo>
                <a:lnTo>
                  <a:pt x="2180" y="321"/>
                </a:lnTo>
                <a:lnTo>
                  <a:pt x="2138" y="192"/>
                </a:lnTo>
                <a:lnTo>
                  <a:pt x="2144" y="188"/>
                </a:lnTo>
                <a:lnTo>
                  <a:pt x="2198" y="301"/>
                </a:lnTo>
                <a:lnTo>
                  <a:pt x="2212" y="337"/>
                </a:lnTo>
                <a:lnTo>
                  <a:pt x="2209" y="348"/>
                </a:lnTo>
                <a:close/>
                <a:moveTo>
                  <a:pt x="2239" y="497"/>
                </a:moveTo>
                <a:lnTo>
                  <a:pt x="2229" y="467"/>
                </a:lnTo>
                <a:lnTo>
                  <a:pt x="2243" y="476"/>
                </a:lnTo>
                <a:lnTo>
                  <a:pt x="2239" y="497"/>
                </a:lnTo>
                <a:close/>
                <a:moveTo>
                  <a:pt x="2244" y="469"/>
                </a:moveTo>
                <a:lnTo>
                  <a:pt x="2245" y="462"/>
                </a:lnTo>
                <a:lnTo>
                  <a:pt x="2221" y="441"/>
                </a:lnTo>
                <a:lnTo>
                  <a:pt x="2212" y="415"/>
                </a:lnTo>
                <a:lnTo>
                  <a:pt x="2220" y="378"/>
                </a:lnTo>
                <a:lnTo>
                  <a:pt x="2233" y="390"/>
                </a:lnTo>
                <a:lnTo>
                  <a:pt x="2250" y="438"/>
                </a:lnTo>
                <a:lnTo>
                  <a:pt x="2244" y="469"/>
                </a:lnTo>
                <a:close/>
                <a:moveTo>
                  <a:pt x="2263" y="569"/>
                </a:moveTo>
                <a:lnTo>
                  <a:pt x="2249" y="529"/>
                </a:lnTo>
                <a:lnTo>
                  <a:pt x="2268" y="541"/>
                </a:lnTo>
                <a:lnTo>
                  <a:pt x="2263" y="569"/>
                </a:lnTo>
                <a:close/>
                <a:moveTo>
                  <a:pt x="2255" y="511"/>
                </a:moveTo>
                <a:lnTo>
                  <a:pt x="2259" y="487"/>
                </a:lnTo>
                <a:lnTo>
                  <a:pt x="2272" y="496"/>
                </a:lnTo>
                <a:lnTo>
                  <a:pt x="2275" y="507"/>
                </a:lnTo>
                <a:lnTo>
                  <a:pt x="2272" y="524"/>
                </a:lnTo>
                <a:lnTo>
                  <a:pt x="2255" y="511"/>
                </a:lnTo>
                <a:close/>
                <a:moveTo>
                  <a:pt x="2272" y="598"/>
                </a:moveTo>
                <a:lnTo>
                  <a:pt x="2282" y="549"/>
                </a:lnTo>
                <a:lnTo>
                  <a:pt x="2294" y="556"/>
                </a:lnTo>
                <a:lnTo>
                  <a:pt x="2307" y="590"/>
                </a:lnTo>
                <a:lnTo>
                  <a:pt x="2274" y="602"/>
                </a:lnTo>
                <a:lnTo>
                  <a:pt x="2272" y="598"/>
                </a:lnTo>
                <a:close/>
                <a:moveTo>
                  <a:pt x="2286" y="634"/>
                </a:moveTo>
                <a:lnTo>
                  <a:pt x="2318" y="622"/>
                </a:lnTo>
                <a:lnTo>
                  <a:pt x="2331" y="655"/>
                </a:lnTo>
                <a:lnTo>
                  <a:pt x="2329" y="662"/>
                </a:lnTo>
                <a:lnTo>
                  <a:pt x="2286" y="635"/>
                </a:lnTo>
                <a:lnTo>
                  <a:pt x="2286" y="634"/>
                </a:lnTo>
                <a:close/>
                <a:moveTo>
                  <a:pt x="2316" y="709"/>
                </a:moveTo>
                <a:lnTo>
                  <a:pt x="2295" y="657"/>
                </a:lnTo>
                <a:lnTo>
                  <a:pt x="2325" y="675"/>
                </a:lnTo>
                <a:lnTo>
                  <a:pt x="2316" y="709"/>
                </a:lnTo>
                <a:close/>
                <a:moveTo>
                  <a:pt x="2338" y="763"/>
                </a:moveTo>
                <a:lnTo>
                  <a:pt x="2326" y="733"/>
                </a:lnTo>
                <a:lnTo>
                  <a:pt x="2326" y="730"/>
                </a:lnTo>
                <a:lnTo>
                  <a:pt x="2344" y="741"/>
                </a:lnTo>
                <a:lnTo>
                  <a:pt x="2338" y="763"/>
                </a:lnTo>
                <a:close/>
                <a:moveTo>
                  <a:pt x="2346" y="784"/>
                </a:moveTo>
                <a:lnTo>
                  <a:pt x="2355" y="750"/>
                </a:lnTo>
                <a:lnTo>
                  <a:pt x="2369" y="759"/>
                </a:lnTo>
                <a:lnTo>
                  <a:pt x="2395" y="826"/>
                </a:lnTo>
                <a:lnTo>
                  <a:pt x="2395" y="828"/>
                </a:lnTo>
                <a:lnTo>
                  <a:pt x="2354" y="805"/>
                </a:lnTo>
                <a:lnTo>
                  <a:pt x="2346" y="784"/>
                </a:lnTo>
                <a:close/>
                <a:moveTo>
                  <a:pt x="2381" y="876"/>
                </a:moveTo>
                <a:lnTo>
                  <a:pt x="2361" y="825"/>
                </a:lnTo>
                <a:lnTo>
                  <a:pt x="2391" y="842"/>
                </a:lnTo>
                <a:lnTo>
                  <a:pt x="2381" y="876"/>
                </a:lnTo>
                <a:close/>
                <a:moveTo>
                  <a:pt x="2397" y="915"/>
                </a:moveTo>
                <a:lnTo>
                  <a:pt x="2394" y="906"/>
                </a:lnTo>
                <a:lnTo>
                  <a:pt x="2395" y="901"/>
                </a:lnTo>
                <a:lnTo>
                  <a:pt x="2401" y="905"/>
                </a:lnTo>
                <a:lnTo>
                  <a:pt x="2397" y="915"/>
                </a:lnTo>
                <a:close/>
                <a:moveTo>
                  <a:pt x="2398" y="887"/>
                </a:moveTo>
                <a:lnTo>
                  <a:pt x="2406" y="857"/>
                </a:lnTo>
                <a:lnTo>
                  <a:pt x="2412" y="871"/>
                </a:lnTo>
                <a:lnTo>
                  <a:pt x="2405" y="891"/>
                </a:lnTo>
                <a:lnTo>
                  <a:pt x="2398" y="887"/>
                </a:lnTo>
                <a:close/>
                <a:moveTo>
                  <a:pt x="2406" y="938"/>
                </a:moveTo>
                <a:lnTo>
                  <a:pt x="2414" y="913"/>
                </a:lnTo>
                <a:lnTo>
                  <a:pt x="2432" y="923"/>
                </a:lnTo>
                <a:lnTo>
                  <a:pt x="2455" y="986"/>
                </a:lnTo>
                <a:lnTo>
                  <a:pt x="2414" y="960"/>
                </a:lnTo>
                <a:lnTo>
                  <a:pt x="2406" y="938"/>
                </a:lnTo>
                <a:close/>
                <a:moveTo>
                  <a:pt x="2446" y="1044"/>
                </a:moveTo>
                <a:lnTo>
                  <a:pt x="2424" y="985"/>
                </a:lnTo>
                <a:lnTo>
                  <a:pt x="2457" y="1004"/>
                </a:lnTo>
                <a:lnTo>
                  <a:pt x="2446" y="1044"/>
                </a:lnTo>
                <a:close/>
                <a:moveTo>
                  <a:pt x="2462" y="989"/>
                </a:moveTo>
                <a:lnTo>
                  <a:pt x="2438" y="927"/>
                </a:lnTo>
                <a:lnTo>
                  <a:pt x="2457" y="938"/>
                </a:lnTo>
                <a:lnTo>
                  <a:pt x="2469" y="969"/>
                </a:lnTo>
                <a:lnTo>
                  <a:pt x="2462" y="989"/>
                </a:lnTo>
                <a:lnTo>
                  <a:pt x="2462" y="989"/>
                </a:lnTo>
                <a:close/>
                <a:moveTo>
                  <a:pt x="2474" y="1011"/>
                </a:moveTo>
                <a:lnTo>
                  <a:pt x="2485" y="1036"/>
                </a:lnTo>
                <a:lnTo>
                  <a:pt x="2463" y="1045"/>
                </a:lnTo>
                <a:lnTo>
                  <a:pt x="2474" y="1011"/>
                </a:lnTo>
                <a:close/>
                <a:moveTo>
                  <a:pt x="2502" y="1062"/>
                </a:moveTo>
                <a:lnTo>
                  <a:pt x="2522" y="1111"/>
                </a:lnTo>
                <a:lnTo>
                  <a:pt x="2467" y="1081"/>
                </a:lnTo>
                <a:lnTo>
                  <a:pt x="2502" y="1062"/>
                </a:lnTo>
                <a:close/>
                <a:moveTo>
                  <a:pt x="2531" y="1212"/>
                </a:moveTo>
                <a:lnTo>
                  <a:pt x="2476" y="1101"/>
                </a:lnTo>
                <a:lnTo>
                  <a:pt x="2531" y="1133"/>
                </a:lnTo>
                <a:lnTo>
                  <a:pt x="2541" y="1159"/>
                </a:lnTo>
                <a:lnTo>
                  <a:pt x="2531" y="1212"/>
                </a:lnTo>
                <a:close/>
                <a:moveTo>
                  <a:pt x="2543" y="1124"/>
                </a:moveTo>
                <a:lnTo>
                  <a:pt x="2518" y="1055"/>
                </a:lnTo>
                <a:lnTo>
                  <a:pt x="2523" y="1052"/>
                </a:lnTo>
                <a:lnTo>
                  <a:pt x="2548" y="1118"/>
                </a:lnTo>
                <a:lnTo>
                  <a:pt x="2546" y="1125"/>
                </a:lnTo>
                <a:lnTo>
                  <a:pt x="2543" y="1124"/>
                </a:lnTo>
                <a:close/>
                <a:moveTo>
                  <a:pt x="2546" y="1228"/>
                </a:moveTo>
                <a:lnTo>
                  <a:pt x="2552" y="1189"/>
                </a:lnTo>
                <a:lnTo>
                  <a:pt x="2567" y="1227"/>
                </a:lnTo>
                <a:lnTo>
                  <a:pt x="2569" y="1252"/>
                </a:lnTo>
                <a:lnTo>
                  <a:pt x="2552" y="1243"/>
                </a:lnTo>
                <a:lnTo>
                  <a:pt x="2546" y="1228"/>
                </a:lnTo>
                <a:close/>
                <a:moveTo>
                  <a:pt x="2563" y="1269"/>
                </a:moveTo>
                <a:lnTo>
                  <a:pt x="2569" y="1271"/>
                </a:lnTo>
                <a:lnTo>
                  <a:pt x="2569" y="1284"/>
                </a:lnTo>
                <a:lnTo>
                  <a:pt x="2563" y="1269"/>
                </a:lnTo>
                <a:close/>
                <a:moveTo>
                  <a:pt x="2586" y="1327"/>
                </a:moveTo>
                <a:lnTo>
                  <a:pt x="2585" y="1280"/>
                </a:lnTo>
                <a:lnTo>
                  <a:pt x="2589" y="1283"/>
                </a:lnTo>
                <a:lnTo>
                  <a:pt x="2638" y="1408"/>
                </a:lnTo>
                <a:lnTo>
                  <a:pt x="2628" y="1428"/>
                </a:lnTo>
                <a:lnTo>
                  <a:pt x="2586" y="1327"/>
                </a:lnTo>
                <a:close/>
                <a:moveTo>
                  <a:pt x="2631" y="1492"/>
                </a:moveTo>
                <a:lnTo>
                  <a:pt x="2679" y="1547"/>
                </a:lnTo>
                <a:lnTo>
                  <a:pt x="2702" y="1601"/>
                </a:lnTo>
                <a:lnTo>
                  <a:pt x="2667" y="1563"/>
                </a:lnTo>
                <a:lnTo>
                  <a:pt x="2631" y="1492"/>
                </a:lnTo>
                <a:close/>
                <a:moveTo>
                  <a:pt x="2577" y="1605"/>
                </a:moveTo>
                <a:lnTo>
                  <a:pt x="2651" y="1592"/>
                </a:lnTo>
                <a:lnTo>
                  <a:pt x="2648" y="1602"/>
                </a:lnTo>
                <a:lnTo>
                  <a:pt x="2657" y="1610"/>
                </a:lnTo>
                <a:lnTo>
                  <a:pt x="2655" y="1613"/>
                </a:lnTo>
                <a:lnTo>
                  <a:pt x="2595" y="1612"/>
                </a:lnTo>
                <a:lnTo>
                  <a:pt x="2595" y="1612"/>
                </a:lnTo>
                <a:lnTo>
                  <a:pt x="2595" y="1612"/>
                </a:lnTo>
                <a:lnTo>
                  <a:pt x="2587" y="1607"/>
                </a:lnTo>
                <a:lnTo>
                  <a:pt x="2577" y="1605"/>
                </a:lnTo>
                <a:lnTo>
                  <a:pt x="2577" y="1605"/>
                </a:lnTo>
                <a:close/>
                <a:moveTo>
                  <a:pt x="2610" y="1697"/>
                </a:moveTo>
                <a:lnTo>
                  <a:pt x="2608" y="1698"/>
                </a:lnTo>
                <a:lnTo>
                  <a:pt x="2608" y="1698"/>
                </a:lnTo>
                <a:lnTo>
                  <a:pt x="2613" y="1693"/>
                </a:lnTo>
                <a:lnTo>
                  <a:pt x="2616" y="1687"/>
                </a:lnTo>
                <a:lnTo>
                  <a:pt x="2651" y="1689"/>
                </a:lnTo>
                <a:lnTo>
                  <a:pt x="2647" y="1708"/>
                </a:lnTo>
                <a:lnTo>
                  <a:pt x="2645" y="1707"/>
                </a:lnTo>
                <a:lnTo>
                  <a:pt x="2610" y="1697"/>
                </a:lnTo>
                <a:close/>
                <a:moveTo>
                  <a:pt x="2915" y="1936"/>
                </a:moveTo>
                <a:lnTo>
                  <a:pt x="2918" y="1939"/>
                </a:lnTo>
                <a:lnTo>
                  <a:pt x="2892" y="1965"/>
                </a:lnTo>
                <a:lnTo>
                  <a:pt x="2892" y="1936"/>
                </a:lnTo>
                <a:lnTo>
                  <a:pt x="2915" y="1936"/>
                </a:lnTo>
                <a:close/>
                <a:moveTo>
                  <a:pt x="2819" y="2222"/>
                </a:moveTo>
                <a:lnTo>
                  <a:pt x="2827" y="2187"/>
                </a:lnTo>
                <a:lnTo>
                  <a:pt x="2827" y="2187"/>
                </a:lnTo>
                <a:lnTo>
                  <a:pt x="2857" y="2200"/>
                </a:lnTo>
                <a:lnTo>
                  <a:pt x="2857" y="2200"/>
                </a:lnTo>
                <a:lnTo>
                  <a:pt x="2862" y="2201"/>
                </a:lnTo>
                <a:lnTo>
                  <a:pt x="2865" y="2200"/>
                </a:lnTo>
                <a:lnTo>
                  <a:pt x="2867" y="2199"/>
                </a:lnTo>
                <a:lnTo>
                  <a:pt x="2870" y="2198"/>
                </a:lnTo>
                <a:lnTo>
                  <a:pt x="2873" y="2194"/>
                </a:lnTo>
                <a:lnTo>
                  <a:pt x="2873" y="2192"/>
                </a:lnTo>
                <a:lnTo>
                  <a:pt x="2873" y="2192"/>
                </a:lnTo>
                <a:lnTo>
                  <a:pt x="2877" y="2187"/>
                </a:lnTo>
                <a:lnTo>
                  <a:pt x="2877" y="2498"/>
                </a:lnTo>
                <a:lnTo>
                  <a:pt x="2836" y="2498"/>
                </a:lnTo>
                <a:lnTo>
                  <a:pt x="2836" y="2498"/>
                </a:lnTo>
                <a:lnTo>
                  <a:pt x="2840" y="2494"/>
                </a:lnTo>
                <a:lnTo>
                  <a:pt x="2842" y="2492"/>
                </a:lnTo>
                <a:lnTo>
                  <a:pt x="2843" y="2487"/>
                </a:lnTo>
                <a:lnTo>
                  <a:pt x="2843" y="2487"/>
                </a:lnTo>
                <a:lnTo>
                  <a:pt x="2842" y="2483"/>
                </a:lnTo>
                <a:lnTo>
                  <a:pt x="2841" y="2480"/>
                </a:lnTo>
                <a:lnTo>
                  <a:pt x="2840" y="2478"/>
                </a:lnTo>
                <a:lnTo>
                  <a:pt x="2837" y="2477"/>
                </a:lnTo>
                <a:lnTo>
                  <a:pt x="2831" y="2477"/>
                </a:lnTo>
                <a:lnTo>
                  <a:pt x="2829" y="2477"/>
                </a:lnTo>
                <a:lnTo>
                  <a:pt x="2829" y="2477"/>
                </a:lnTo>
                <a:lnTo>
                  <a:pt x="2826" y="2476"/>
                </a:lnTo>
                <a:lnTo>
                  <a:pt x="2822" y="2475"/>
                </a:lnTo>
                <a:lnTo>
                  <a:pt x="2820" y="2460"/>
                </a:lnTo>
                <a:lnTo>
                  <a:pt x="2823" y="2458"/>
                </a:lnTo>
                <a:lnTo>
                  <a:pt x="2823" y="2458"/>
                </a:lnTo>
                <a:lnTo>
                  <a:pt x="2825" y="2456"/>
                </a:lnTo>
                <a:lnTo>
                  <a:pt x="2826" y="2454"/>
                </a:lnTo>
                <a:lnTo>
                  <a:pt x="2826" y="2448"/>
                </a:lnTo>
                <a:lnTo>
                  <a:pt x="2827" y="2434"/>
                </a:lnTo>
                <a:lnTo>
                  <a:pt x="2827" y="2434"/>
                </a:lnTo>
                <a:lnTo>
                  <a:pt x="2828" y="2424"/>
                </a:lnTo>
                <a:lnTo>
                  <a:pt x="2829" y="2412"/>
                </a:lnTo>
                <a:lnTo>
                  <a:pt x="2829" y="2394"/>
                </a:lnTo>
                <a:lnTo>
                  <a:pt x="2829" y="2394"/>
                </a:lnTo>
                <a:lnTo>
                  <a:pt x="2829" y="2381"/>
                </a:lnTo>
                <a:lnTo>
                  <a:pt x="2830" y="2374"/>
                </a:lnTo>
                <a:lnTo>
                  <a:pt x="2830" y="2374"/>
                </a:lnTo>
                <a:lnTo>
                  <a:pt x="2831" y="2353"/>
                </a:lnTo>
                <a:lnTo>
                  <a:pt x="2831" y="2353"/>
                </a:lnTo>
                <a:lnTo>
                  <a:pt x="2830" y="2348"/>
                </a:lnTo>
                <a:lnTo>
                  <a:pt x="2828" y="2343"/>
                </a:lnTo>
                <a:lnTo>
                  <a:pt x="2826" y="2336"/>
                </a:lnTo>
                <a:lnTo>
                  <a:pt x="2809" y="2304"/>
                </a:lnTo>
                <a:lnTo>
                  <a:pt x="2809" y="2304"/>
                </a:lnTo>
                <a:lnTo>
                  <a:pt x="2813" y="2304"/>
                </a:lnTo>
                <a:lnTo>
                  <a:pt x="2815" y="2303"/>
                </a:lnTo>
                <a:lnTo>
                  <a:pt x="2816" y="2302"/>
                </a:lnTo>
                <a:lnTo>
                  <a:pt x="2818" y="2301"/>
                </a:lnTo>
                <a:lnTo>
                  <a:pt x="2818" y="2297"/>
                </a:lnTo>
                <a:lnTo>
                  <a:pt x="2818" y="2296"/>
                </a:lnTo>
                <a:lnTo>
                  <a:pt x="2818" y="2296"/>
                </a:lnTo>
                <a:lnTo>
                  <a:pt x="2814" y="2289"/>
                </a:lnTo>
                <a:lnTo>
                  <a:pt x="2808" y="2274"/>
                </a:lnTo>
                <a:lnTo>
                  <a:pt x="2808" y="2274"/>
                </a:lnTo>
                <a:lnTo>
                  <a:pt x="2809" y="2265"/>
                </a:lnTo>
                <a:lnTo>
                  <a:pt x="2811" y="2256"/>
                </a:lnTo>
                <a:lnTo>
                  <a:pt x="2814" y="2239"/>
                </a:lnTo>
                <a:lnTo>
                  <a:pt x="2819" y="2222"/>
                </a:lnTo>
                <a:lnTo>
                  <a:pt x="2819" y="2222"/>
                </a:lnTo>
                <a:close/>
                <a:moveTo>
                  <a:pt x="2675" y="2486"/>
                </a:moveTo>
                <a:lnTo>
                  <a:pt x="2674" y="2486"/>
                </a:lnTo>
                <a:lnTo>
                  <a:pt x="2674" y="2486"/>
                </a:lnTo>
                <a:lnTo>
                  <a:pt x="2675" y="2487"/>
                </a:lnTo>
                <a:lnTo>
                  <a:pt x="2676" y="2487"/>
                </a:lnTo>
                <a:lnTo>
                  <a:pt x="2677" y="2485"/>
                </a:lnTo>
                <a:lnTo>
                  <a:pt x="2677" y="2479"/>
                </a:lnTo>
                <a:lnTo>
                  <a:pt x="2677" y="2479"/>
                </a:lnTo>
                <a:lnTo>
                  <a:pt x="2679" y="2477"/>
                </a:lnTo>
                <a:lnTo>
                  <a:pt x="2682" y="2475"/>
                </a:lnTo>
                <a:lnTo>
                  <a:pt x="2682" y="2475"/>
                </a:lnTo>
                <a:lnTo>
                  <a:pt x="2687" y="2470"/>
                </a:lnTo>
                <a:lnTo>
                  <a:pt x="2690" y="2464"/>
                </a:lnTo>
                <a:lnTo>
                  <a:pt x="2690" y="2464"/>
                </a:lnTo>
                <a:lnTo>
                  <a:pt x="2696" y="2455"/>
                </a:lnTo>
                <a:lnTo>
                  <a:pt x="2696" y="2455"/>
                </a:lnTo>
                <a:lnTo>
                  <a:pt x="2704" y="2435"/>
                </a:lnTo>
                <a:lnTo>
                  <a:pt x="2711" y="2419"/>
                </a:lnTo>
                <a:lnTo>
                  <a:pt x="2714" y="2407"/>
                </a:lnTo>
                <a:lnTo>
                  <a:pt x="2714" y="2407"/>
                </a:lnTo>
                <a:lnTo>
                  <a:pt x="2718" y="2398"/>
                </a:lnTo>
                <a:lnTo>
                  <a:pt x="2723" y="2389"/>
                </a:lnTo>
                <a:lnTo>
                  <a:pt x="2731" y="2374"/>
                </a:lnTo>
                <a:lnTo>
                  <a:pt x="2731" y="2374"/>
                </a:lnTo>
                <a:lnTo>
                  <a:pt x="2736" y="2368"/>
                </a:lnTo>
                <a:lnTo>
                  <a:pt x="2742" y="2360"/>
                </a:lnTo>
                <a:lnTo>
                  <a:pt x="2750" y="2347"/>
                </a:lnTo>
                <a:lnTo>
                  <a:pt x="2750" y="2347"/>
                </a:lnTo>
                <a:lnTo>
                  <a:pt x="2753" y="2344"/>
                </a:lnTo>
                <a:lnTo>
                  <a:pt x="2754" y="2344"/>
                </a:lnTo>
                <a:lnTo>
                  <a:pt x="2754" y="2344"/>
                </a:lnTo>
                <a:lnTo>
                  <a:pt x="2764" y="2368"/>
                </a:lnTo>
                <a:lnTo>
                  <a:pt x="2764" y="2368"/>
                </a:lnTo>
                <a:lnTo>
                  <a:pt x="2769" y="2382"/>
                </a:lnTo>
                <a:lnTo>
                  <a:pt x="2772" y="2391"/>
                </a:lnTo>
                <a:lnTo>
                  <a:pt x="2775" y="2397"/>
                </a:lnTo>
                <a:lnTo>
                  <a:pt x="2775" y="2397"/>
                </a:lnTo>
                <a:lnTo>
                  <a:pt x="2778" y="2419"/>
                </a:lnTo>
                <a:lnTo>
                  <a:pt x="2781" y="2438"/>
                </a:lnTo>
                <a:lnTo>
                  <a:pt x="2781" y="2438"/>
                </a:lnTo>
                <a:lnTo>
                  <a:pt x="2779" y="2448"/>
                </a:lnTo>
                <a:lnTo>
                  <a:pt x="2778" y="2458"/>
                </a:lnTo>
                <a:lnTo>
                  <a:pt x="2778" y="2458"/>
                </a:lnTo>
                <a:lnTo>
                  <a:pt x="2778" y="2464"/>
                </a:lnTo>
                <a:lnTo>
                  <a:pt x="2778" y="2467"/>
                </a:lnTo>
                <a:lnTo>
                  <a:pt x="2778" y="2479"/>
                </a:lnTo>
                <a:lnTo>
                  <a:pt x="2778" y="2479"/>
                </a:lnTo>
                <a:lnTo>
                  <a:pt x="2777" y="2485"/>
                </a:lnTo>
                <a:lnTo>
                  <a:pt x="2775" y="2493"/>
                </a:lnTo>
                <a:lnTo>
                  <a:pt x="2775" y="2493"/>
                </a:lnTo>
                <a:lnTo>
                  <a:pt x="2778" y="2496"/>
                </a:lnTo>
                <a:lnTo>
                  <a:pt x="2783" y="2498"/>
                </a:lnTo>
                <a:lnTo>
                  <a:pt x="2672" y="2498"/>
                </a:lnTo>
                <a:lnTo>
                  <a:pt x="2672" y="2498"/>
                </a:lnTo>
                <a:lnTo>
                  <a:pt x="2673" y="2493"/>
                </a:lnTo>
                <a:lnTo>
                  <a:pt x="2673" y="2490"/>
                </a:lnTo>
                <a:lnTo>
                  <a:pt x="2675" y="2486"/>
                </a:lnTo>
                <a:lnTo>
                  <a:pt x="2675" y="2486"/>
                </a:lnTo>
                <a:close/>
                <a:moveTo>
                  <a:pt x="2356" y="2305"/>
                </a:moveTo>
                <a:lnTo>
                  <a:pt x="2363" y="2304"/>
                </a:lnTo>
                <a:lnTo>
                  <a:pt x="2377" y="2312"/>
                </a:lnTo>
                <a:lnTo>
                  <a:pt x="2376" y="2318"/>
                </a:lnTo>
                <a:lnTo>
                  <a:pt x="2376" y="2318"/>
                </a:lnTo>
                <a:lnTo>
                  <a:pt x="2373" y="2318"/>
                </a:lnTo>
                <a:lnTo>
                  <a:pt x="2372" y="2318"/>
                </a:lnTo>
                <a:lnTo>
                  <a:pt x="2370" y="2317"/>
                </a:lnTo>
                <a:lnTo>
                  <a:pt x="2370" y="2317"/>
                </a:lnTo>
                <a:lnTo>
                  <a:pt x="2369" y="2315"/>
                </a:lnTo>
                <a:lnTo>
                  <a:pt x="2368" y="2315"/>
                </a:lnTo>
                <a:lnTo>
                  <a:pt x="2365" y="2314"/>
                </a:lnTo>
                <a:lnTo>
                  <a:pt x="2360" y="2314"/>
                </a:lnTo>
                <a:lnTo>
                  <a:pt x="2360" y="2314"/>
                </a:lnTo>
                <a:lnTo>
                  <a:pt x="2355" y="2314"/>
                </a:lnTo>
                <a:lnTo>
                  <a:pt x="2352" y="2312"/>
                </a:lnTo>
                <a:lnTo>
                  <a:pt x="2350" y="2310"/>
                </a:lnTo>
                <a:lnTo>
                  <a:pt x="2356" y="2305"/>
                </a:lnTo>
                <a:close/>
                <a:moveTo>
                  <a:pt x="2252" y="2497"/>
                </a:moveTo>
                <a:lnTo>
                  <a:pt x="2252" y="2497"/>
                </a:lnTo>
                <a:lnTo>
                  <a:pt x="2255" y="2493"/>
                </a:lnTo>
                <a:lnTo>
                  <a:pt x="2256" y="2489"/>
                </a:lnTo>
                <a:lnTo>
                  <a:pt x="2255" y="2487"/>
                </a:lnTo>
                <a:lnTo>
                  <a:pt x="2255" y="2486"/>
                </a:lnTo>
                <a:lnTo>
                  <a:pt x="2253" y="2485"/>
                </a:lnTo>
                <a:lnTo>
                  <a:pt x="2253" y="2485"/>
                </a:lnTo>
                <a:lnTo>
                  <a:pt x="2261" y="2483"/>
                </a:lnTo>
                <a:lnTo>
                  <a:pt x="2261" y="2483"/>
                </a:lnTo>
                <a:lnTo>
                  <a:pt x="2265" y="2482"/>
                </a:lnTo>
                <a:lnTo>
                  <a:pt x="2266" y="2480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9"/>
                </a:lnTo>
                <a:lnTo>
                  <a:pt x="2265" y="2477"/>
                </a:lnTo>
                <a:lnTo>
                  <a:pt x="2268" y="2467"/>
                </a:lnTo>
                <a:lnTo>
                  <a:pt x="2278" y="2442"/>
                </a:lnTo>
                <a:lnTo>
                  <a:pt x="2289" y="2403"/>
                </a:lnTo>
                <a:lnTo>
                  <a:pt x="2312" y="2355"/>
                </a:lnTo>
                <a:lnTo>
                  <a:pt x="2325" y="2331"/>
                </a:lnTo>
                <a:lnTo>
                  <a:pt x="2336" y="2336"/>
                </a:lnTo>
                <a:lnTo>
                  <a:pt x="2336" y="2336"/>
                </a:lnTo>
                <a:lnTo>
                  <a:pt x="2337" y="2341"/>
                </a:lnTo>
                <a:lnTo>
                  <a:pt x="2339" y="2344"/>
                </a:lnTo>
                <a:lnTo>
                  <a:pt x="2340" y="2345"/>
                </a:lnTo>
                <a:lnTo>
                  <a:pt x="2341" y="2345"/>
                </a:lnTo>
                <a:lnTo>
                  <a:pt x="2344" y="2346"/>
                </a:lnTo>
                <a:lnTo>
                  <a:pt x="2344" y="2346"/>
                </a:lnTo>
                <a:lnTo>
                  <a:pt x="2344" y="2347"/>
                </a:lnTo>
                <a:lnTo>
                  <a:pt x="2346" y="2350"/>
                </a:lnTo>
                <a:lnTo>
                  <a:pt x="2347" y="2351"/>
                </a:lnTo>
                <a:lnTo>
                  <a:pt x="2350" y="2351"/>
                </a:lnTo>
                <a:lnTo>
                  <a:pt x="2352" y="2351"/>
                </a:lnTo>
                <a:lnTo>
                  <a:pt x="2355" y="2348"/>
                </a:lnTo>
                <a:lnTo>
                  <a:pt x="2355" y="2348"/>
                </a:lnTo>
                <a:lnTo>
                  <a:pt x="2356" y="2350"/>
                </a:lnTo>
                <a:lnTo>
                  <a:pt x="2360" y="2352"/>
                </a:lnTo>
                <a:lnTo>
                  <a:pt x="2365" y="2352"/>
                </a:lnTo>
                <a:lnTo>
                  <a:pt x="2368" y="2351"/>
                </a:lnTo>
                <a:lnTo>
                  <a:pt x="2372" y="2348"/>
                </a:lnTo>
                <a:lnTo>
                  <a:pt x="2373" y="2347"/>
                </a:lnTo>
                <a:lnTo>
                  <a:pt x="2383" y="2352"/>
                </a:lnTo>
                <a:lnTo>
                  <a:pt x="2395" y="2381"/>
                </a:lnTo>
                <a:lnTo>
                  <a:pt x="2395" y="2381"/>
                </a:lnTo>
                <a:lnTo>
                  <a:pt x="2398" y="2389"/>
                </a:lnTo>
                <a:lnTo>
                  <a:pt x="2402" y="2396"/>
                </a:lnTo>
                <a:lnTo>
                  <a:pt x="2404" y="2401"/>
                </a:lnTo>
                <a:lnTo>
                  <a:pt x="2404" y="2401"/>
                </a:lnTo>
                <a:lnTo>
                  <a:pt x="2407" y="2403"/>
                </a:lnTo>
                <a:lnTo>
                  <a:pt x="2410" y="2407"/>
                </a:lnTo>
                <a:lnTo>
                  <a:pt x="2410" y="2407"/>
                </a:lnTo>
                <a:lnTo>
                  <a:pt x="2431" y="2446"/>
                </a:lnTo>
                <a:lnTo>
                  <a:pt x="2458" y="2498"/>
                </a:lnTo>
                <a:lnTo>
                  <a:pt x="2252" y="2498"/>
                </a:lnTo>
                <a:lnTo>
                  <a:pt x="2252" y="2498"/>
                </a:lnTo>
                <a:lnTo>
                  <a:pt x="2252" y="2497"/>
                </a:lnTo>
                <a:lnTo>
                  <a:pt x="2252" y="2497"/>
                </a:lnTo>
                <a:close/>
                <a:moveTo>
                  <a:pt x="2044" y="2128"/>
                </a:moveTo>
                <a:lnTo>
                  <a:pt x="2077" y="2128"/>
                </a:lnTo>
                <a:lnTo>
                  <a:pt x="2077" y="2133"/>
                </a:lnTo>
                <a:lnTo>
                  <a:pt x="2044" y="2133"/>
                </a:lnTo>
                <a:lnTo>
                  <a:pt x="2044" y="2128"/>
                </a:lnTo>
                <a:close/>
                <a:moveTo>
                  <a:pt x="2044" y="2138"/>
                </a:moveTo>
                <a:lnTo>
                  <a:pt x="2077" y="2138"/>
                </a:lnTo>
                <a:lnTo>
                  <a:pt x="2077" y="2178"/>
                </a:lnTo>
                <a:lnTo>
                  <a:pt x="2044" y="2178"/>
                </a:lnTo>
                <a:lnTo>
                  <a:pt x="2044" y="2138"/>
                </a:lnTo>
                <a:close/>
                <a:moveTo>
                  <a:pt x="2044" y="2182"/>
                </a:moveTo>
                <a:lnTo>
                  <a:pt x="2077" y="2182"/>
                </a:lnTo>
                <a:lnTo>
                  <a:pt x="2077" y="2186"/>
                </a:lnTo>
                <a:lnTo>
                  <a:pt x="2044" y="2186"/>
                </a:lnTo>
                <a:lnTo>
                  <a:pt x="2044" y="2182"/>
                </a:lnTo>
                <a:close/>
                <a:moveTo>
                  <a:pt x="2044" y="2191"/>
                </a:moveTo>
                <a:lnTo>
                  <a:pt x="2077" y="2191"/>
                </a:lnTo>
                <a:lnTo>
                  <a:pt x="2077" y="2230"/>
                </a:lnTo>
                <a:lnTo>
                  <a:pt x="2044" y="2230"/>
                </a:lnTo>
                <a:lnTo>
                  <a:pt x="2044" y="2191"/>
                </a:lnTo>
                <a:close/>
                <a:moveTo>
                  <a:pt x="2044" y="2235"/>
                </a:moveTo>
                <a:lnTo>
                  <a:pt x="2077" y="2235"/>
                </a:lnTo>
                <a:lnTo>
                  <a:pt x="2077" y="2239"/>
                </a:lnTo>
                <a:lnTo>
                  <a:pt x="2044" y="2239"/>
                </a:lnTo>
                <a:lnTo>
                  <a:pt x="2044" y="2235"/>
                </a:lnTo>
                <a:close/>
                <a:moveTo>
                  <a:pt x="2044" y="2244"/>
                </a:moveTo>
                <a:lnTo>
                  <a:pt x="2077" y="2244"/>
                </a:lnTo>
                <a:lnTo>
                  <a:pt x="2077" y="2283"/>
                </a:lnTo>
                <a:lnTo>
                  <a:pt x="2044" y="2283"/>
                </a:lnTo>
                <a:lnTo>
                  <a:pt x="2044" y="2244"/>
                </a:lnTo>
                <a:close/>
                <a:moveTo>
                  <a:pt x="2044" y="2288"/>
                </a:moveTo>
                <a:lnTo>
                  <a:pt x="2077" y="2288"/>
                </a:lnTo>
                <a:lnTo>
                  <a:pt x="2077" y="2293"/>
                </a:lnTo>
                <a:lnTo>
                  <a:pt x="2044" y="2293"/>
                </a:lnTo>
                <a:lnTo>
                  <a:pt x="2044" y="2288"/>
                </a:lnTo>
                <a:close/>
                <a:moveTo>
                  <a:pt x="2044" y="2297"/>
                </a:moveTo>
                <a:lnTo>
                  <a:pt x="2077" y="2297"/>
                </a:lnTo>
                <a:lnTo>
                  <a:pt x="2077" y="2314"/>
                </a:lnTo>
                <a:lnTo>
                  <a:pt x="2044" y="2314"/>
                </a:lnTo>
                <a:lnTo>
                  <a:pt x="2044" y="2297"/>
                </a:lnTo>
                <a:close/>
                <a:moveTo>
                  <a:pt x="1906" y="2179"/>
                </a:moveTo>
                <a:lnTo>
                  <a:pt x="1939" y="2179"/>
                </a:lnTo>
                <a:lnTo>
                  <a:pt x="1939" y="2184"/>
                </a:lnTo>
                <a:lnTo>
                  <a:pt x="1906" y="2184"/>
                </a:lnTo>
                <a:lnTo>
                  <a:pt x="1906" y="2179"/>
                </a:lnTo>
                <a:close/>
                <a:moveTo>
                  <a:pt x="1906" y="2187"/>
                </a:moveTo>
                <a:lnTo>
                  <a:pt x="1939" y="2187"/>
                </a:lnTo>
                <a:lnTo>
                  <a:pt x="1939" y="2228"/>
                </a:lnTo>
                <a:lnTo>
                  <a:pt x="1906" y="2228"/>
                </a:lnTo>
                <a:lnTo>
                  <a:pt x="1906" y="2187"/>
                </a:lnTo>
                <a:close/>
                <a:moveTo>
                  <a:pt x="1906" y="2233"/>
                </a:moveTo>
                <a:lnTo>
                  <a:pt x="1939" y="2233"/>
                </a:lnTo>
                <a:lnTo>
                  <a:pt x="1939" y="2236"/>
                </a:lnTo>
                <a:lnTo>
                  <a:pt x="1906" y="2236"/>
                </a:lnTo>
                <a:lnTo>
                  <a:pt x="1906" y="2233"/>
                </a:lnTo>
                <a:close/>
                <a:moveTo>
                  <a:pt x="1906" y="2241"/>
                </a:moveTo>
                <a:lnTo>
                  <a:pt x="1939" y="2241"/>
                </a:lnTo>
                <a:lnTo>
                  <a:pt x="1939" y="2281"/>
                </a:lnTo>
                <a:lnTo>
                  <a:pt x="1906" y="2281"/>
                </a:lnTo>
                <a:lnTo>
                  <a:pt x="1906" y="2241"/>
                </a:lnTo>
                <a:close/>
                <a:moveTo>
                  <a:pt x="1906" y="2285"/>
                </a:moveTo>
                <a:lnTo>
                  <a:pt x="1939" y="2285"/>
                </a:lnTo>
                <a:lnTo>
                  <a:pt x="1939" y="2289"/>
                </a:lnTo>
                <a:lnTo>
                  <a:pt x="1906" y="2289"/>
                </a:lnTo>
                <a:lnTo>
                  <a:pt x="1906" y="2285"/>
                </a:lnTo>
                <a:close/>
                <a:moveTo>
                  <a:pt x="1906" y="2294"/>
                </a:moveTo>
                <a:lnTo>
                  <a:pt x="1939" y="2294"/>
                </a:lnTo>
                <a:lnTo>
                  <a:pt x="1939" y="2334"/>
                </a:lnTo>
                <a:lnTo>
                  <a:pt x="1906" y="2334"/>
                </a:lnTo>
                <a:lnTo>
                  <a:pt x="1906" y="2294"/>
                </a:lnTo>
                <a:close/>
                <a:moveTo>
                  <a:pt x="1906" y="2338"/>
                </a:moveTo>
                <a:lnTo>
                  <a:pt x="1939" y="2338"/>
                </a:lnTo>
                <a:lnTo>
                  <a:pt x="1939" y="2343"/>
                </a:lnTo>
                <a:lnTo>
                  <a:pt x="1906" y="2343"/>
                </a:lnTo>
                <a:lnTo>
                  <a:pt x="1906" y="2338"/>
                </a:lnTo>
                <a:close/>
                <a:moveTo>
                  <a:pt x="1906" y="2347"/>
                </a:moveTo>
                <a:lnTo>
                  <a:pt x="1939" y="2347"/>
                </a:lnTo>
                <a:lnTo>
                  <a:pt x="1939" y="2365"/>
                </a:lnTo>
                <a:lnTo>
                  <a:pt x="1906" y="2365"/>
                </a:lnTo>
                <a:lnTo>
                  <a:pt x="1906" y="2347"/>
                </a:lnTo>
                <a:close/>
                <a:moveTo>
                  <a:pt x="2491" y="2631"/>
                </a:moveTo>
                <a:lnTo>
                  <a:pt x="2491" y="2711"/>
                </a:lnTo>
                <a:lnTo>
                  <a:pt x="2355" y="2711"/>
                </a:lnTo>
                <a:lnTo>
                  <a:pt x="2355" y="2711"/>
                </a:lnTo>
                <a:lnTo>
                  <a:pt x="2281" y="2711"/>
                </a:lnTo>
                <a:lnTo>
                  <a:pt x="1825" y="2711"/>
                </a:lnTo>
                <a:lnTo>
                  <a:pt x="1825" y="2711"/>
                </a:lnTo>
                <a:lnTo>
                  <a:pt x="1381" y="2711"/>
                </a:lnTo>
                <a:lnTo>
                  <a:pt x="1381" y="2631"/>
                </a:lnTo>
                <a:lnTo>
                  <a:pt x="2491" y="2631"/>
                </a:lnTo>
                <a:close/>
                <a:moveTo>
                  <a:pt x="1473" y="1813"/>
                </a:moveTo>
                <a:lnTo>
                  <a:pt x="1457" y="1797"/>
                </a:lnTo>
                <a:lnTo>
                  <a:pt x="1507" y="1797"/>
                </a:lnTo>
                <a:lnTo>
                  <a:pt x="1491" y="1813"/>
                </a:lnTo>
                <a:lnTo>
                  <a:pt x="1473" y="1813"/>
                </a:lnTo>
                <a:close/>
                <a:moveTo>
                  <a:pt x="1451" y="1057"/>
                </a:moveTo>
                <a:lnTo>
                  <a:pt x="1476" y="1082"/>
                </a:lnTo>
                <a:lnTo>
                  <a:pt x="1451" y="1109"/>
                </a:lnTo>
                <a:lnTo>
                  <a:pt x="1451" y="1057"/>
                </a:lnTo>
                <a:close/>
                <a:moveTo>
                  <a:pt x="1457" y="1051"/>
                </a:moveTo>
                <a:lnTo>
                  <a:pt x="1507" y="1051"/>
                </a:lnTo>
                <a:lnTo>
                  <a:pt x="1482" y="1076"/>
                </a:lnTo>
                <a:lnTo>
                  <a:pt x="1457" y="1051"/>
                </a:lnTo>
                <a:close/>
                <a:moveTo>
                  <a:pt x="1453" y="1118"/>
                </a:moveTo>
                <a:lnTo>
                  <a:pt x="1482" y="1088"/>
                </a:lnTo>
                <a:lnTo>
                  <a:pt x="1511" y="1118"/>
                </a:lnTo>
                <a:lnTo>
                  <a:pt x="1453" y="1118"/>
                </a:lnTo>
                <a:close/>
                <a:moveTo>
                  <a:pt x="1507" y="1126"/>
                </a:moveTo>
                <a:lnTo>
                  <a:pt x="1482" y="1150"/>
                </a:lnTo>
                <a:lnTo>
                  <a:pt x="1457" y="1126"/>
                </a:lnTo>
                <a:lnTo>
                  <a:pt x="1507" y="1126"/>
                </a:lnTo>
                <a:close/>
                <a:moveTo>
                  <a:pt x="1451" y="1131"/>
                </a:moveTo>
                <a:lnTo>
                  <a:pt x="1476" y="1157"/>
                </a:lnTo>
                <a:lnTo>
                  <a:pt x="1451" y="1183"/>
                </a:lnTo>
                <a:lnTo>
                  <a:pt x="1451" y="1131"/>
                </a:lnTo>
                <a:close/>
                <a:moveTo>
                  <a:pt x="1453" y="1192"/>
                </a:moveTo>
                <a:lnTo>
                  <a:pt x="1482" y="1163"/>
                </a:lnTo>
                <a:lnTo>
                  <a:pt x="1511" y="1192"/>
                </a:lnTo>
                <a:lnTo>
                  <a:pt x="1453" y="1192"/>
                </a:lnTo>
                <a:close/>
                <a:moveTo>
                  <a:pt x="1507" y="1200"/>
                </a:moveTo>
                <a:lnTo>
                  <a:pt x="1482" y="1226"/>
                </a:lnTo>
                <a:lnTo>
                  <a:pt x="1457" y="1200"/>
                </a:lnTo>
                <a:lnTo>
                  <a:pt x="1507" y="1200"/>
                </a:lnTo>
                <a:close/>
                <a:moveTo>
                  <a:pt x="1451" y="1206"/>
                </a:moveTo>
                <a:lnTo>
                  <a:pt x="1476" y="1232"/>
                </a:lnTo>
                <a:lnTo>
                  <a:pt x="1451" y="1257"/>
                </a:lnTo>
                <a:lnTo>
                  <a:pt x="1451" y="1206"/>
                </a:lnTo>
                <a:close/>
                <a:moveTo>
                  <a:pt x="1453" y="1266"/>
                </a:moveTo>
                <a:lnTo>
                  <a:pt x="1482" y="1237"/>
                </a:lnTo>
                <a:lnTo>
                  <a:pt x="1511" y="1266"/>
                </a:lnTo>
                <a:lnTo>
                  <a:pt x="1453" y="1266"/>
                </a:lnTo>
                <a:close/>
                <a:moveTo>
                  <a:pt x="1507" y="1276"/>
                </a:moveTo>
                <a:lnTo>
                  <a:pt x="1482" y="1300"/>
                </a:lnTo>
                <a:lnTo>
                  <a:pt x="1457" y="1276"/>
                </a:lnTo>
                <a:lnTo>
                  <a:pt x="1507" y="1276"/>
                </a:lnTo>
                <a:close/>
                <a:moveTo>
                  <a:pt x="1451" y="1280"/>
                </a:moveTo>
                <a:lnTo>
                  <a:pt x="1476" y="1306"/>
                </a:lnTo>
                <a:lnTo>
                  <a:pt x="1451" y="1332"/>
                </a:lnTo>
                <a:lnTo>
                  <a:pt x="1451" y="1280"/>
                </a:lnTo>
                <a:close/>
                <a:moveTo>
                  <a:pt x="1453" y="1342"/>
                </a:moveTo>
                <a:lnTo>
                  <a:pt x="1482" y="1313"/>
                </a:lnTo>
                <a:lnTo>
                  <a:pt x="1511" y="1342"/>
                </a:lnTo>
                <a:lnTo>
                  <a:pt x="1453" y="1342"/>
                </a:lnTo>
                <a:close/>
                <a:moveTo>
                  <a:pt x="1507" y="1350"/>
                </a:moveTo>
                <a:lnTo>
                  <a:pt x="1482" y="1375"/>
                </a:lnTo>
                <a:lnTo>
                  <a:pt x="1457" y="1350"/>
                </a:lnTo>
                <a:lnTo>
                  <a:pt x="1507" y="1350"/>
                </a:lnTo>
                <a:close/>
                <a:moveTo>
                  <a:pt x="1451" y="1354"/>
                </a:moveTo>
                <a:lnTo>
                  <a:pt x="1476" y="1381"/>
                </a:lnTo>
                <a:lnTo>
                  <a:pt x="1451" y="1406"/>
                </a:lnTo>
                <a:lnTo>
                  <a:pt x="1451" y="1354"/>
                </a:lnTo>
                <a:close/>
                <a:moveTo>
                  <a:pt x="1453" y="1416"/>
                </a:moveTo>
                <a:lnTo>
                  <a:pt x="1482" y="1387"/>
                </a:lnTo>
                <a:lnTo>
                  <a:pt x="1511" y="1416"/>
                </a:lnTo>
                <a:lnTo>
                  <a:pt x="1453" y="1416"/>
                </a:lnTo>
                <a:close/>
                <a:moveTo>
                  <a:pt x="1507" y="1424"/>
                </a:moveTo>
                <a:lnTo>
                  <a:pt x="1482" y="1449"/>
                </a:lnTo>
                <a:lnTo>
                  <a:pt x="1457" y="1424"/>
                </a:lnTo>
                <a:lnTo>
                  <a:pt x="1507" y="1424"/>
                </a:lnTo>
                <a:close/>
                <a:moveTo>
                  <a:pt x="1451" y="1430"/>
                </a:moveTo>
                <a:lnTo>
                  <a:pt x="1476" y="1455"/>
                </a:lnTo>
                <a:lnTo>
                  <a:pt x="1451" y="1482"/>
                </a:lnTo>
                <a:lnTo>
                  <a:pt x="1451" y="1430"/>
                </a:lnTo>
                <a:close/>
                <a:moveTo>
                  <a:pt x="1453" y="1490"/>
                </a:moveTo>
                <a:lnTo>
                  <a:pt x="1482" y="1461"/>
                </a:lnTo>
                <a:lnTo>
                  <a:pt x="1511" y="1490"/>
                </a:lnTo>
                <a:lnTo>
                  <a:pt x="1453" y="1490"/>
                </a:lnTo>
                <a:close/>
                <a:moveTo>
                  <a:pt x="1507" y="1499"/>
                </a:moveTo>
                <a:lnTo>
                  <a:pt x="1482" y="1523"/>
                </a:lnTo>
                <a:lnTo>
                  <a:pt x="1457" y="1499"/>
                </a:lnTo>
                <a:lnTo>
                  <a:pt x="1507" y="1499"/>
                </a:lnTo>
                <a:close/>
                <a:moveTo>
                  <a:pt x="1451" y="1504"/>
                </a:moveTo>
                <a:lnTo>
                  <a:pt x="1476" y="1530"/>
                </a:lnTo>
                <a:lnTo>
                  <a:pt x="1451" y="1556"/>
                </a:lnTo>
                <a:lnTo>
                  <a:pt x="1451" y="1504"/>
                </a:lnTo>
                <a:close/>
                <a:moveTo>
                  <a:pt x="1453" y="1565"/>
                </a:moveTo>
                <a:lnTo>
                  <a:pt x="1482" y="1536"/>
                </a:lnTo>
                <a:lnTo>
                  <a:pt x="1511" y="1565"/>
                </a:lnTo>
                <a:lnTo>
                  <a:pt x="1453" y="1565"/>
                </a:lnTo>
                <a:close/>
                <a:moveTo>
                  <a:pt x="1507" y="1573"/>
                </a:moveTo>
                <a:lnTo>
                  <a:pt x="1482" y="1599"/>
                </a:lnTo>
                <a:lnTo>
                  <a:pt x="1457" y="1573"/>
                </a:lnTo>
                <a:lnTo>
                  <a:pt x="1507" y="1573"/>
                </a:lnTo>
                <a:close/>
                <a:moveTo>
                  <a:pt x="1451" y="1579"/>
                </a:moveTo>
                <a:lnTo>
                  <a:pt x="1476" y="1605"/>
                </a:lnTo>
                <a:lnTo>
                  <a:pt x="1451" y="1630"/>
                </a:lnTo>
                <a:lnTo>
                  <a:pt x="1451" y="1579"/>
                </a:lnTo>
                <a:close/>
                <a:moveTo>
                  <a:pt x="1453" y="1639"/>
                </a:moveTo>
                <a:lnTo>
                  <a:pt x="1482" y="1610"/>
                </a:lnTo>
                <a:lnTo>
                  <a:pt x="1511" y="1639"/>
                </a:lnTo>
                <a:lnTo>
                  <a:pt x="1453" y="1639"/>
                </a:lnTo>
                <a:close/>
                <a:moveTo>
                  <a:pt x="1507" y="1649"/>
                </a:moveTo>
                <a:lnTo>
                  <a:pt x="1482" y="1673"/>
                </a:lnTo>
                <a:lnTo>
                  <a:pt x="1457" y="1649"/>
                </a:lnTo>
                <a:lnTo>
                  <a:pt x="1507" y="1649"/>
                </a:lnTo>
                <a:close/>
                <a:moveTo>
                  <a:pt x="1451" y="1653"/>
                </a:moveTo>
                <a:lnTo>
                  <a:pt x="1476" y="1679"/>
                </a:lnTo>
                <a:lnTo>
                  <a:pt x="1451" y="1705"/>
                </a:lnTo>
                <a:lnTo>
                  <a:pt x="1451" y="1653"/>
                </a:lnTo>
                <a:close/>
                <a:moveTo>
                  <a:pt x="1453" y="1715"/>
                </a:moveTo>
                <a:lnTo>
                  <a:pt x="1482" y="1686"/>
                </a:lnTo>
                <a:lnTo>
                  <a:pt x="1511" y="1715"/>
                </a:lnTo>
                <a:lnTo>
                  <a:pt x="1453" y="1715"/>
                </a:lnTo>
                <a:close/>
                <a:moveTo>
                  <a:pt x="1507" y="1723"/>
                </a:moveTo>
                <a:lnTo>
                  <a:pt x="1482" y="1748"/>
                </a:lnTo>
                <a:lnTo>
                  <a:pt x="1457" y="1723"/>
                </a:lnTo>
                <a:lnTo>
                  <a:pt x="1507" y="1723"/>
                </a:lnTo>
                <a:close/>
                <a:moveTo>
                  <a:pt x="1451" y="1727"/>
                </a:moveTo>
                <a:lnTo>
                  <a:pt x="1476" y="1754"/>
                </a:lnTo>
                <a:lnTo>
                  <a:pt x="1451" y="1780"/>
                </a:lnTo>
                <a:lnTo>
                  <a:pt x="1451" y="1727"/>
                </a:lnTo>
                <a:close/>
                <a:moveTo>
                  <a:pt x="1482" y="1760"/>
                </a:moveTo>
                <a:lnTo>
                  <a:pt x="1511" y="1789"/>
                </a:lnTo>
                <a:lnTo>
                  <a:pt x="1453" y="1789"/>
                </a:lnTo>
                <a:lnTo>
                  <a:pt x="1482" y="1760"/>
                </a:lnTo>
                <a:close/>
                <a:moveTo>
                  <a:pt x="1515" y="1782"/>
                </a:moveTo>
                <a:lnTo>
                  <a:pt x="1488" y="1754"/>
                </a:lnTo>
                <a:lnTo>
                  <a:pt x="1515" y="1726"/>
                </a:lnTo>
                <a:lnTo>
                  <a:pt x="1515" y="1782"/>
                </a:lnTo>
                <a:close/>
                <a:moveTo>
                  <a:pt x="1515" y="1707"/>
                </a:moveTo>
                <a:lnTo>
                  <a:pt x="1488" y="1679"/>
                </a:lnTo>
                <a:lnTo>
                  <a:pt x="1515" y="1652"/>
                </a:lnTo>
                <a:lnTo>
                  <a:pt x="1515" y="1707"/>
                </a:lnTo>
                <a:close/>
                <a:moveTo>
                  <a:pt x="1515" y="1632"/>
                </a:moveTo>
                <a:lnTo>
                  <a:pt x="1488" y="1605"/>
                </a:lnTo>
                <a:lnTo>
                  <a:pt x="1515" y="1577"/>
                </a:lnTo>
                <a:lnTo>
                  <a:pt x="1515" y="1632"/>
                </a:lnTo>
                <a:close/>
                <a:moveTo>
                  <a:pt x="1515" y="1557"/>
                </a:moveTo>
                <a:lnTo>
                  <a:pt x="1488" y="1530"/>
                </a:lnTo>
                <a:lnTo>
                  <a:pt x="1515" y="1503"/>
                </a:lnTo>
                <a:lnTo>
                  <a:pt x="1515" y="1557"/>
                </a:lnTo>
                <a:close/>
                <a:moveTo>
                  <a:pt x="1515" y="1483"/>
                </a:moveTo>
                <a:lnTo>
                  <a:pt x="1488" y="1455"/>
                </a:lnTo>
                <a:lnTo>
                  <a:pt x="1515" y="1427"/>
                </a:lnTo>
                <a:lnTo>
                  <a:pt x="1515" y="1483"/>
                </a:lnTo>
                <a:close/>
                <a:moveTo>
                  <a:pt x="1515" y="1409"/>
                </a:moveTo>
                <a:lnTo>
                  <a:pt x="1488" y="1381"/>
                </a:lnTo>
                <a:lnTo>
                  <a:pt x="1515" y="1353"/>
                </a:lnTo>
                <a:lnTo>
                  <a:pt x="1515" y="1409"/>
                </a:lnTo>
                <a:close/>
                <a:moveTo>
                  <a:pt x="1515" y="1333"/>
                </a:moveTo>
                <a:lnTo>
                  <a:pt x="1488" y="1306"/>
                </a:lnTo>
                <a:lnTo>
                  <a:pt x="1515" y="1279"/>
                </a:lnTo>
                <a:lnTo>
                  <a:pt x="1515" y="1333"/>
                </a:lnTo>
                <a:close/>
                <a:moveTo>
                  <a:pt x="1515" y="1259"/>
                </a:moveTo>
                <a:lnTo>
                  <a:pt x="1488" y="1232"/>
                </a:lnTo>
                <a:lnTo>
                  <a:pt x="1515" y="1204"/>
                </a:lnTo>
                <a:lnTo>
                  <a:pt x="1515" y="1259"/>
                </a:lnTo>
                <a:close/>
                <a:moveTo>
                  <a:pt x="1515" y="1184"/>
                </a:moveTo>
                <a:lnTo>
                  <a:pt x="1488" y="1157"/>
                </a:lnTo>
                <a:lnTo>
                  <a:pt x="1515" y="1130"/>
                </a:lnTo>
                <a:lnTo>
                  <a:pt x="1515" y="1184"/>
                </a:lnTo>
                <a:close/>
                <a:moveTo>
                  <a:pt x="1515" y="1110"/>
                </a:moveTo>
                <a:lnTo>
                  <a:pt x="1488" y="1082"/>
                </a:lnTo>
                <a:lnTo>
                  <a:pt x="1515" y="1055"/>
                </a:lnTo>
                <a:lnTo>
                  <a:pt x="1515" y="1110"/>
                </a:lnTo>
                <a:close/>
                <a:moveTo>
                  <a:pt x="1453" y="1043"/>
                </a:moveTo>
                <a:lnTo>
                  <a:pt x="1454" y="1042"/>
                </a:lnTo>
                <a:lnTo>
                  <a:pt x="1510" y="1042"/>
                </a:lnTo>
                <a:lnTo>
                  <a:pt x="1511" y="1043"/>
                </a:lnTo>
                <a:lnTo>
                  <a:pt x="1453" y="1043"/>
                </a:lnTo>
                <a:close/>
                <a:moveTo>
                  <a:pt x="1451" y="1803"/>
                </a:moveTo>
                <a:lnTo>
                  <a:pt x="1461" y="1813"/>
                </a:lnTo>
                <a:lnTo>
                  <a:pt x="1451" y="1813"/>
                </a:lnTo>
                <a:lnTo>
                  <a:pt x="1451" y="1803"/>
                </a:lnTo>
                <a:close/>
                <a:moveTo>
                  <a:pt x="2169" y="1802"/>
                </a:moveTo>
                <a:lnTo>
                  <a:pt x="2170" y="1806"/>
                </a:lnTo>
                <a:lnTo>
                  <a:pt x="2173" y="1812"/>
                </a:lnTo>
                <a:lnTo>
                  <a:pt x="2173" y="1812"/>
                </a:lnTo>
                <a:lnTo>
                  <a:pt x="2173" y="1813"/>
                </a:lnTo>
                <a:lnTo>
                  <a:pt x="2127" y="1813"/>
                </a:lnTo>
                <a:lnTo>
                  <a:pt x="2127" y="1813"/>
                </a:lnTo>
                <a:lnTo>
                  <a:pt x="2135" y="1812"/>
                </a:lnTo>
                <a:lnTo>
                  <a:pt x="2135" y="1812"/>
                </a:lnTo>
                <a:lnTo>
                  <a:pt x="2146" y="1810"/>
                </a:lnTo>
                <a:lnTo>
                  <a:pt x="2156" y="1806"/>
                </a:lnTo>
                <a:lnTo>
                  <a:pt x="2166" y="1802"/>
                </a:lnTo>
                <a:lnTo>
                  <a:pt x="2169" y="1802"/>
                </a:lnTo>
                <a:close/>
                <a:moveTo>
                  <a:pt x="2141" y="1656"/>
                </a:moveTo>
                <a:lnTo>
                  <a:pt x="2148" y="1652"/>
                </a:lnTo>
                <a:lnTo>
                  <a:pt x="2148" y="1652"/>
                </a:lnTo>
                <a:lnTo>
                  <a:pt x="2149" y="1656"/>
                </a:lnTo>
                <a:lnTo>
                  <a:pt x="2149" y="1660"/>
                </a:lnTo>
                <a:lnTo>
                  <a:pt x="2149" y="1665"/>
                </a:lnTo>
                <a:lnTo>
                  <a:pt x="2149" y="1665"/>
                </a:lnTo>
                <a:lnTo>
                  <a:pt x="2147" y="1671"/>
                </a:lnTo>
                <a:lnTo>
                  <a:pt x="2147" y="1676"/>
                </a:lnTo>
                <a:lnTo>
                  <a:pt x="2146" y="1685"/>
                </a:lnTo>
                <a:lnTo>
                  <a:pt x="2147" y="1688"/>
                </a:lnTo>
                <a:lnTo>
                  <a:pt x="2136" y="1686"/>
                </a:lnTo>
                <a:lnTo>
                  <a:pt x="2127" y="1685"/>
                </a:lnTo>
                <a:lnTo>
                  <a:pt x="2125" y="1680"/>
                </a:lnTo>
                <a:lnTo>
                  <a:pt x="2141" y="1656"/>
                </a:lnTo>
                <a:close/>
                <a:moveTo>
                  <a:pt x="2091" y="1720"/>
                </a:moveTo>
                <a:lnTo>
                  <a:pt x="2091" y="1720"/>
                </a:lnTo>
                <a:lnTo>
                  <a:pt x="2096" y="1718"/>
                </a:lnTo>
                <a:lnTo>
                  <a:pt x="2098" y="1716"/>
                </a:lnTo>
                <a:lnTo>
                  <a:pt x="2099" y="1712"/>
                </a:lnTo>
                <a:lnTo>
                  <a:pt x="2103" y="1712"/>
                </a:lnTo>
                <a:lnTo>
                  <a:pt x="2105" y="1713"/>
                </a:lnTo>
                <a:lnTo>
                  <a:pt x="2112" y="1718"/>
                </a:lnTo>
                <a:lnTo>
                  <a:pt x="2112" y="1718"/>
                </a:lnTo>
                <a:lnTo>
                  <a:pt x="2112" y="1722"/>
                </a:lnTo>
                <a:lnTo>
                  <a:pt x="2112" y="1730"/>
                </a:lnTo>
                <a:lnTo>
                  <a:pt x="2112" y="1730"/>
                </a:lnTo>
                <a:lnTo>
                  <a:pt x="2113" y="1733"/>
                </a:lnTo>
                <a:lnTo>
                  <a:pt x="2117" y="1735"/>
                </a:lnTo>
                <a:lnTo>
                  <a:pt x="2120" y="1739"/>
                </a:lnTo>
                <a:lnTo>
                  <a:pt x="2120" y="1739"/>
                </a:lnTo>
                <a:lnTo>
                  <a:pt x="2114" y="1741"/>
                </a:lnTo>
                <a:lnTo>
                  <a:pt x="2110" y="1746"/>
                </a:lnTo>
                <a:lnTo>
                  <a:pt x="2102" y="1754"/>
                </a:lnTo>
                <a:lnTo>
                  <a:pt x="2097" y="1761"/>
                </a:lnTo>
                <a:lnTo>
                  <a:pt x="2096" y="1763"/>
                </a:lnTo>
                <a:lnTo>
                  <a:pt x="2096" y="1763"/>
                </a:lnTo>
                <a:lnTo>
                  <a:pt x="2092" y="1771"/>
                </a:lnTo>
                <a:lnTo>
                  <a:pt x="2082" y="1796"/>
                </a:lnTo>
                <a:lnTo>
                  <a:pt x="2082" y="1796"/>
                </a:lnTo>
                <a:lnTo>
                  <a:pt x="2082" y="1802"/>
                </a:lnTo>
                <a:lnTo>
                  <a:pt x="2083" y="1806"/>
                </a:lnTo>
                <a:lnTo>
                  <a:pt x="2087" y="1811"/>
                </a:lnTo>
                <a:lnTo>
                  <a:pt x="2089" y="1813"/>
                </a:lnTo>
                <a:lnTo>
                  <a:pt x="2078" y="1813"/>
                </a:lnTo>
                <a:lnTo>
                  <a:pt x="2078" y="1717"/>
                </a:lnTo>
                <a:lnTo>
                  <a:pt x="2078" y="1717"/>
                </a:lnTo>
                <a:lnTo>
                  <a:pt x="2081" y="1719"/>
                </a:lnTo>
                <a:lnTo>
                  <a:pt x="2084" y="1720"/>
                </a:lnTo>
                <a:lnTo>
                  <a:pt x="2088" y="1720"/>
                </a:lnTo>
                <a:lnTo>
                  <a:pt x="2091" y="1720"/>
                </a:lnTo>
                <a:lnTo>
                  <a:pt x="2091" y="1720"/>
                </a:lnTo>
                <a:close/>
                <a:moveTo>
                  <a:pt x="2053" y="1680"/>
                </a:moveTo>
                <a:lnTo>
                  <a:pt x="2051" y="1688"/>
                </a:lnTo>
                <a:lnTo>
                  <a:pt x="2063" y="1694"/>
                </a:lnTo>
                <a:lnTo>
                  <a:pt x="2063" y="1694"/>
                </a:lnTo>
                <a:lnTo>
                  <a:pt x="2077" y="1696"/>
                </a:lnTo>
                <a:lnTo>
                  <a:pt x="2077" y="1696"/>
                </a:lnTo>
                <a:lnTo>
                  <a:pt x="2081" y="1697"/>
                </a:lnTo>
                <a:lnTo>
                  <a:pt x="2082" y="1697"/>
                </a:lnTo>
                <a:lnTo>
                  <a:pt x="2076" y="1704"/>
                </a:lnTo>
                <a:lnTo>
                  <a:pt x="2076" y="1704"/>
                </a:lnTo>
                <a:lnTo>
                  <a:pt x="2076" y="1704"/>
                </a:lnTo>
                <a:lnTo>
                  <a:pt x="2048" y="1704"/>
                </a:lnTo>
                <a:lnTo>
                  <a:pt x="2048" y="1680"/>
                </a:lnTo>
                <a:lnTo>
                  <a:pt x="2053" y="1680"/>
                </a:lnTo>
                <a:close/>
                <a:moveTo>
                  <a:pt x="2008" y="1602"/>
                </a:moveTo>
                <a:lnTo>
                  <a:pt x="2043" y="1602"/>
                </a:lnTo>
                <a:lnTo>
                  <a:pt x="2043" y="1608"/>
                </a:lnTo>
                <a:lnTo>
                  <a:pt x="2008" y="1608"/>
                </a:lnTo>
                <a:lnTo>
                  <a:pt x="2008" y="1602"/>
                </a:lnTo>
                <a:close/>
                <a:moveTo>
                  <a:pt x="2008" y="1614"/>
                </a:moveTo>
                <a:lnTo>
                  <a:pt x="2043" y="1614"/>
                </a:lnTo>
                <a:lnTo>
                  <a:pt x="2043" y="1664"/>
                </a:lnTo>
                <a:lnTo>
                  <a:pt x="2008" y="1664"/>
                </a:lnTo>
                <a:lnTo>
                  <a:pt x="2008" y="1614"/>
                </a:lnTo>
                <a:close/>
                <a:moveTo>
                  <a:pt x="2008" y="1669"/>
                </a:moveTo>
                <a:lnTo>
                  <a:pt x="2043" y="1669"/>
                </a:lnTo>
                <a:lnTo>
                  <a:pt x="2043" y="1674"/>
                </a:lnTo>
                <a:lnTo>
                  <a:pt x="2008" y="1674"/>
                </a:lnTo>
                <a:lnTo>
                  <a:pt x="2008" y="1669"/>
                </a:lnTo>
                <a:close/>
                <a:moveTo>
                  <a:pt x="2008" y="1680"/>
                </a:moveTo>
                <a:lnTo>
                  <a:pt x="2043" y="1680"/>
                </a:lnTo>
                <a:lnTo>
                  <a:pt x="2043" y="1704"/>
                </a:lnTo>
                <a:lnTo>
                  <a:pt x="2008" y="1704"/>
                </a:lnTo>
                <a:lnTo>
                  <a:pt x="2008" y="1680"/>
                </a:lnTo>
                <a:close/>
                <a:moveTo>
                  <a:pt x="1828" y="1462"/>
                </a:moveTo>
                <a:lnTo>
                  <a:pt x="1862" y="1462"/>
                </a:lnTo>
                <a:lnTo>
                  <a:pt x="1862" y="1468"/>
                </a:lnTo>
                <a:lnTo>
                  <a:pt x="1828" y="1468"/>
                </a:lnTo>
                <a:lnTo>
                  <a:pt x="1828" y="1462"/>
                </a:lnTo>
                <a:close/>
                <a:moveTo>
                  <a:pt x="1828" y="1473"/>
                </a:moveTo>
                <a:lnTo>
                  <a:pt x="1862" y="1473"/>
                </a:lnTo>
                <a:lnTo>
                  <a:pt x="1862" y="1522"/>
                </a:lnTo>
                <a:lnTo>
                  <a:pt x="1828" y="1522"/>
                </a:lnTo>
                <a:lnTo>
                  <a:pt x="1828" y="1473"/>
                </a:lnTo>
                <a:close/>
                <a:moveTo>
                  <a:pt x="1828" y="1528"/>
                </a:moveTo>
                <a:lnTo>
                  <a:pt x="1862" y="1528"/>
                </a:lnTo>
                <a:lnTo>
                  <a:pt x="1862" y="1534"/>
                </a:lnTo>
                <a:lnTo>
                  <a:pt x="1828" y="1534"/>
                </a:lnTo>
                <a:lnTo>
                  <a:pt x="1828" y="1528"/>
                </a:lnTo>
                <a:close/>
                <a:moveTo>
                  <a:pt x="1828" y="1540"/>
                </a:moveTo>
                <a:lnTo>
                  <a:pt x="1862" y="1540"/>
                </a:lnTo>
                <a:lnTo>
                  <a:pt x="1862" y="1590"/>
                </a:lnTo>
                <a:lnTo>
                  <a:pt x="1828" y="1590"/>
                </a:lnTo>
                <a:lnTo>
                  <a:pt x="1828" y="1540"/>
                </a:lnTo>
                <a:close/>
                <a:moveTo>
                  <a:pt x="1828" y="1595"/>
                </a:moveTo>
                <a:lnTo>
                  <a:pt x="1862" y="1595"/>
                </a:lnTo>
                <a:lnTo>
                  <a:pt x="1862" y="1601"/>
                </a:lnTo>
                <a:lnTo>
                  <a:pt x="1828" y="1601"/>
                </a:lnTo>
                <a:lnTo>
                  <a:pt x="1828" y="1595"/>
                </a:lnTo>
                <a:close/>
                <a:moveTo>
                  <a:pt x="1828" y="1606"/>
                </a:moveTo>
                <a:lnTo>
                  <a:pt x="1862" y="1606"/>
                </a:lnTo>
                <a:lnTo>
                  <a:pt x="1862" y="1656"/>
                </a:lnTo>
                <a:lnTo>
                  <a:pt x="1828" y="1656"/>
                </a:lnTo>
                <a:lnTo>
                  <a:pt x="1828" y="1606"/>
                </a:lnTo>
                <a:close/>
                <a:moveTo>
                  <a:pt x="1828" y="1661"/>
                </a:moveTo>
                <a:lnTo>
                  <a:pt x="1862" y="1661"/>
                </a:lnTo>
                <a:lnTo>
                  <a:pt x="1862" y="1667"/>
                </a:lnTo>
                <a:lnTo>
                  <a:pt x="1828" y="1667"/>
                </a:lnTo>
                <a:lnTo>
                  <a:pt x="1828" y="1661"/>
                </a:lnTo>
                <a:close/>
                <a:moveTo>
                  <a:pt x="1828" y="1673"/>
                </a:moveTo>
                <a:lnTo>
                  <a:pt x="1862" y="1673"/>
                </a:lnTo>
                <a:lnTo>
                  <a:pt x="1862" y="1723"/>
                </a:lnTo>
                <a:lnTo>
                  <a:pt x="1828" y="1723"/>
                </a:lnTo>
                <a:lnTo>
                  <a:pt x="1828" y="1673"/>
                </a:lnTo>
                <a:close/>
                <a:moveTo>
                  <a:pt x="1828" y="1729"/>
                </a:moveTo>
                <a:lnTo>
                  <a:pt x="1862" y="1729"/>
                </a:lnTo>
                <a:lnTo>
                  <a:pt x="1862" y="1733"/>
                </a:lnTo>
                <a:lnTo>
                  <a:pt x="1828" y="1733"/>
                </a:lnTo>
                <a:lnTo>
                  <a:pt x="1828" y="1729"/>
                </a:lnTo>
                <a:close/>
                <a:moveTo>
                  <a:pt x="1828" y="1739"/>
                </a:moveTo>
                <a:lnTo>
                  <a:pt x="1862" y="1739"/>
                </a:lnTo>
                <a:lnTo>
                  <a:pt x="1862" y="1753"/>
                </a:lnTo>
                <a:lnTo>
                  <a:pt x="1828" y="1753"/>
                </a:lnTo>
                <a:lnTo>
                  <a:pt x="1828" y="1739"/>
                </a:lnTo>
                <a:close/>
                <a:moveTo>
                  <a:pt x="1625" y="1602"/>
                </a:moveTo>
                <a:lnTo>
                  <a:pt x="1660" y="1602"/>
                </a:lnTo>
                <a:lnTo>
                  <a:pt x="1660" y="1608"/>
                </a:lnTo>
                <a:lnTo>
                  <a:pt x="1625" y="1608"/>
                </a:lnTo>
                <a:lnTo>
                  <a:pt x="1625" y="1602"/>
                </a:lnTo>
                <a:close/>
                <a:moveTo>
                  <a:pt x="1625" y="1614"/>
                </a:moveTo>
                <a:lnTo>
                  <a:pt x="1660" y="1614"/>
                </a:lnTo>
                <a:lnTo>
                  <a:pt x="1660" y="1664"/>
                </a:lnTo>
                <a:lnTo>
                  <a:pt x="1625" y="1664"/>
                </a:lnTo>
                <a:lnTo>
                  <a:pt x="1625" y="1614"/>
                </a:lnTo>
                <a:close/>
                <a:moveTo>
                  <a:pt x="1625" y="1669"/>
                </a:moveTo>
                <a:lnTo>
                  <a:pt x="1660" y="1669"/>
                </a:lnTo>
                <a:lnTo>
                  <a:pt x="1660" y="1674"/>
                </a:lnTo>
                <a:lnTo>
                  <a:pt x="1625" y="1674"/>
                </a:lnTo>
                <a:lnTo>
                  <a:pt x="1625" y="1669"/>
                </a:lnTo>
                <a:close/>
                <a:moveTo>
                  <a:pt x="1625" y="1680"/>
                </a:moveTo>
                <a:lnTo>
                  <a:pt x="1660" y="1680"/>
                </a:lnTo>
                <a:lnTo>
                  <a:pt x="1660" y="1713"/>
                </a:lnTo>
                <a:lnTo>
                  <a:pt x="1625" y="1713"/>
                </a:lnTo>
                <a:lnTo>
                  <a:pt x="1625" y="1680"/>
                </a:lnTo>
                <a:close/>
                <a:moveTo>
                  <a:pt x="1503" y="1813"/>
                </a:moveTo>
                <a:lnTo>
                  <a:pt x="1515" y="1800"/>
                </a:lnTo>
                <a:lnTo>
                  <a:pt x="1515" y="1813"/>
                </a:lnTo>
                <a:lnTo>
                  <a:pt x="1503" y="1813"/>
                </a:lnTo>
                <a:close/>
                <a:moveTo>
                  <a:pt x="1332" y="787"/>
                </a:moveTo>
                <a:lnTo>
                  <a:pt x="1332" y="787"/>
                </a:lnTo>
                <a:lnTo>
                  <a:pt x="1335" y="782"/>
                </a:lnTo>
                <a:lnTo>
                  <a:pt x="1335" y="779"/>
                </a:lnTo>
                <a:lnTo>
                  <a:pt x="1335" y="774"/>
                </a:lnTo>
                <a:lnTo>
                  <a:pt x="1335" y="774"/>
                </a:lnTo>
                <a:lnTo>
                  <a:pt x="1335" y="766"/>
                </a:lnTo>
                <a:lnTo>
                  <a:pt x="1335" y="760"/>
                </a:lnTo>
                <a:lnTo>
                  <a:pt x="1336" y="753"/>
                </a:lnTo>
                <a:lnTo>
                  <a:pt x="1336" y="753"/>
                </a:lnTo>
                <a:lnTo>
                  <a:pt x="1338" y="747"/>
                </a:lnTo>
                <a:lnTo>
                  <a:pt x="1339" y="743"/>
                </a:lnTo>
                <a:lnTo>
                  <a:pt x="1339" y="738"/>
                </a:lnTo>
                <a:lnTo>
                  <a:pt x="1339" y="738"/>
                </a:lnTo>
                <a:lnTo>
                  <a:pt x="1338" y="731"/>
                </a:lnTo>
                <a:lnTo>
                  <a:pt x="1338" y="722"/>
                </a:lnTo>
                <a:lnTo>
                  <a:pt x="1338" y="710"/>
                </a:lnTo>
                <a:lnTo>
                  <a:pt x="1342" y="658"/>
                </a:lnTo>
                <a:lnTo>
                  <a:pt x="1342" y="658"/>
                </a:lnTo>
                <a:lnTo>
                  <a:pt x="1345" y="648"/>
                </a:lnTo>
                <a:lnTo>
                  <a:pt x="1347" y="638"/>
                </a:lnTo>
                <a:lnTo>
                  <a:pt x="1347" y="633"/>
                </a:lnTo>
                <a:lnTo>
                  <a:pt x="1347" y="633"/>
                </a:lnTo>
                <a:lnTo>
                  <a:pt x="1350" y="627"/>
                </a:lnTo>
                <a:lnTo>
                  <a:pt x="1352" y="619"/>
                </a:lnTo>
                <a:lnTo>
                  <a:pt x="1356" y="611"/>
                </a:lnTo>
                <a:lnTo>
                  <a:pt x="1357" y="605"/>
                </a:lnTo>
                <a:lnTo>
                  <a:pt x="1357" y="605"/>
                </a:lnTo>
                <a:lnTo>
                  <a:pt x="1358" y="573"/>
                </a:lnTo>
                <a:lnTo>
                  <a:pt x="1358" y="573"/>
                </a:lnTo>
                <a:lnTo>
                  <a:pt x="1360" y="568"/>
                </a:lnTo>
                <a:lnTo>
                  <a:pt x="1362" y="564"/>
                </a:lnTo>
                <a:lnTo>
                  <a:pt x="1364" y="563"/>
                </a:lnTo>
                <a:lnTo>
                  <a:pt x="1366" y="563"/>
                </a:lnTo>
                <a:lnTo>
                  <a:pt x="1366" y="563"/>
                </a:lnTo>
                <a:lnTo>
                  <a:pt x="1368" y="564"/>
                </a:lnTo>
                <a:lnTo>
                  <a:pt x="1369" y="565"/>
                </a:lnTo>
                <a:lnTo>
                  <a:pt x="1372" y="572"/>
                </a:lnTo>
                <a:lnTo>
                  <a:pt x="1372" y="572"/>
                </a:lnTo>
                <a:lnTo>
                  <a:pt x="1387" y="611"/>
                </a:lnTo>
                <a:lnTo>
                  <a:pt x="1387" y="611"/>
                </a:lnTo>
                <a:lnTo>
                  <a:pt x="1389" y="646"/>
                </a:lnTo>
                <a:lnTo>
                  <a:pt x="1389" y="646"/>
                </a:lnTo>
                <a:lnTo>
                  <a:pt x="1393" y="656"/>
                </a:lnTo>
                <a:lnTo>
                  <a:pt x="1395" y="663"/>
                </a:lnTo>
                <a:lnTo>
                  <a:pt x="1398" y="670"/>
                </a:lnTo>
                <a:lnTo>
                  <a:pt x="1398" y="670"/>
                </a:lnTo>
                <a:lnTo>
                  <a:pt x="1400" y="679"/>
                </a:lnTo>
                <a:lnTo>
                  <a:pt x="1401" y="695"/>
                </a:lnTo>
                <a:lnTo>
                  <a:pt x="1401" y="695"/>
                </a:lnTo>
                <a:lnTo>
                  <a:pt x="1401" y="753"/>
                </a:lnTo>
                <a:lnTo>
                  <a:pt x="1401" y="753"/>
                </a:lnTo>
                <a:lnTo>
                  <a:pt x="1403" y="757"/>
                </a:lnTo>
                <a:lnTo>
                  <a:pt x="1405" y="760"/>
                </a:lnTo>
                <a:lnTo>
                  <a:pt x="1405" y="763"/>
                </a:lnTo>
                <a:lnTo>
                  <a:pt x="1405" y="763"/>
                </a:lnTo>
                <a:lnTo>
                  <a:pt x="1402" y="772"/>
                </a:lnTo>
                <a:lnTo>
                  <a:pt x="1401" y="775"/>
                </a:lnTo>
                <a:lnTo>
                  <a:pt x="1401" y="780"/>
                </a:lnTo>
                <a:lnTo>
                  <a:pt x="1401" y="780"/>
                </a:lnTo>
                <a:lnTo>
                  <a:pt x="1403" y="788"/>
                </a:lnTo>
                <a:lnTo>
                  <a:pt x="1405" y="792"/>
                </a:lnTo>
                <a:lnTo>
                  <a:pt x="1405" y="798"/>
                </a:lnTo>
                <a:lnTo>
                  <a:pt x="1332" y="798"/>
                </a:lnTo>
                <a:lnTo>
                  <a:pt x="1332" y="798"/>
                </a:lnTo>
                <a:lnTo>
                  <a:pt x="1332" y="787"/>
                </a:lnTo>
                <a:lnTo>
                  <a:pt x="1332" y="787"/>
                </a:lnTo>
                <a:close/>
                <a:moveTo>
                  <a:pt x="1024" y="348"/>
                </a:moveTo>
                <a:lnTo>
                  <a:pt x="1058" y="348"/>
                </a:lnTo>
                <a:lnTo>
                  <a:pt x="1058" y="352"/>
                </a:lnTo>
                <a:lnTo>
                  <a:pt x="1024" y="352"/>
                </a:lnTo>
                <a:lnTo>
                  <a:pt x="1024" y="348"/>
                </a:lnTo>
                <a:close/>
                <a:moveTo>
                  <a:pt x="1024" y="357"/>
                </a:moveTo>
                <a:lnTo>
                  <a:pt x="1058" y="357"/>
                </a:lnTo>
                <a:lnTo>
                  <a:pt x="1058" y="396"/>
                </a:lnTo>
                <a:lnTo>
                  <a:pt x="1024" y="396"/>
                </a:lnTo>
                <a:lnTo>
                  <a:pt x="1024" y="357"/>
                </a:lnTo>
                <a:close/>
                <a:moveTo>
                  <a:pt x="1024" y="401"/>
                </a:moveTo>
                <a:lnTo>
                  <a:pt x="1058" y="401"/>
                </a:lnTo>
                <a:lnTo>
                  <a:pt x="1058" y="405"/>
                </a:lnTo>
                <a:lnTo>
                  <a:pt x="1024" y="405"/>
                </a:lnTo>
                <a:lnTo>
                  <a:pt x="1024" y="401"/>
                </a:lnTo>
                <a:close/>
                <a:moveTo>
                  <a:pt x="1024" y="410"/>
                </a:moveTo>
                <a:lnTo>
                  <a:pt x="1058" y="410"/>
                </a:lnTo>
                <a:lnTo>
                  <a:pt x="1058" y="450"/>
                </a:lnTo>
                <a:lnTo>
                  <a:pt x="1024" y="450"/>
                </a:lnTo>
                <a:lnTo>
                  <a:pt x="1024" y="410"/>
                </a:lnTo>
                <a:close/>
                <a:moveTo>
                  <a:pt x="1024" y="454"/>
                </a:moveTo>
                <a:lnTo>
                  <a:pt x="1058" y="454"/>
                </a:lnTo>
                <a:lnTo>
                  <a:pt x="1058" y="459"/>
                </a:lnTo>
                <a:lnTo>
                  <a:pt x="1024" y="459"/>
                </a:lnTo>
                <a:lnTo>
                  <a:pt x="1024" y="454"/>
                </a:lnTo>
                <a:close/>
                <a:moveTo>
                  <a:pt x="1024" y="463"/>
                </a:moveTo>
                <a:lnTo>
                  <a:pt x="1058" y="463"/>
                </a:lnTo>
                <a:lnTo>
                  <a:pt x="1058" y="503"/>
                </a:lnTo>
                <a:lnTo>
                  <a:pt x="1024" y="503"/>
                </a:lnTo>
                <a:lnTo>
                  <a:pt x="1024" y="463"/>
                </a:lnTo>
                <a:close/>
                <a:moveTo>
                  <a:pt x="1024" y="507"/>
                </a:moveTo>
                <a:lnTo>
                  <a:pt x="1058" y="507"/>
                </a:lnTo>
                <a:lnTo>
                  <a:pt x="1058" y="512"/>
                </a:lnTo>
                <a:lnTo>
                  <a:pt x="1024" y="512"/>
                </a:lnTo>
                <a:lnTo>
                  <a:pt x="1024" y="507"/>
                </a:lnTo>
                <a:close/>
                <a:moveTo>
                  <a:pt x="1024" y="517"/>
                </a:moveTo>
                <a:lnTo>
                  <a:pt x="1058" y="517"/>
                </a:lnTo>
                <a:lnTo>
                  <a:pt x="1058" y="556"/>
                </a:lnTo>
                <a:lnTo>
                  <a:pt x="1024" y="556"/>
                </a:lnTo>
                <a:lnTo>
                  <a:pt x="1024" y="517"/>
                </a:lnTo>
                <a:close/>
                <a:moveTo>
                  <a:pt x="1024" y="561"/>
                </a:moveTo>
                <a:lnTo>
                  <a:pt x="1058" y="561"/>
                </a:lnTo>
                <a:lnTo>
                  <a:pt x="1058" y="565"/>
                </a:lnTo>
                <a:lnTo>
                  <a:pt x="1024" y="565"/>
                </a:lnTo>
                <a:lnTo>
                  <a:pt x="1024" y="561"/>
                </a:lnTo>
                <a:close/>
                <a:moveTo>
                  <a:pt x="1024" y="570"/>
                </a:moveTo>
                <a:lnTo>
                  <a:pt x="1058" y="570"/>
                </a:lnTo>
                <a:lnTo>
                  <a:pt x="1058" y="609"/>
                </a:lnTo>
                <a:lnTo>
                  <a:pt x="1024" y="609"/>
                </a:lnTo>
                <a:lnTo>
                  <a:pt x="1024" y="570"/>
                </a:lnTo>
                <a:close/>
                <a:moveTo>
                  <a:pt x="1024" y="614"/>
                </a:moveTo>
                <a:lnTo>
                  <a:pt x="1058" y="614"/>
                </a:lnTo>
                <a:lnTo>
                  <a:pt x="1058" y="619"/>
                </a:lnTo>
                <a:lnTo>
                  <a:pt x="1024" y="619"/>
                </a:lnTo>
                <a:lnTo>
                  <a:pt x="1024" y="614"/>
                </a:lnTo>
                <a:close/>
                <a:moveTo>
                  <a:pt x="1024" y="623"/>
                </a:moveTo>
                <a:lnTo>
                  <a:pt x="1058" y="623"/>
                </a:lnTo>
                <a:lnTo>
                  <a:pt x="1058" y="663"/>
                </a:lnTo>
                <a:lnTo>
                  <a:pt x="1024" y="663"/>
                </a:lnTo>
                <a:lnTo>
                  <a:pt x="1024" y="623"/>
                </a:lnTo>
                <a:close/>
                <a:moveTo>
                  <a:pt x="1024" y="667"/>
                </a:moveTo>
                <a:lnTo>
                  <a:pt x="1058" y="667"/>
                </a:lnTo>
                <a:lnTo>
                  <a:pt x="1058" y="672"/>
                </a:lnTo>
                <a:lnTo>
                  <a:pt x="1024" y="672"/>
                </a:lnTo>
                <a:lnTo>
                  <a:pt x="1024" y="667"/>
                </a:lnTo>
                <a:close/>
                <a:moveTo>
                  <a:pt x="1024" y="677"/>
                </a:moveTo>
                <a:lnTo>
                  <a:pt x="1058" y="677"/>
                </a:lnTo>
                <a:lnTo>
                  <a:pt x="1058" y="716"/>
                </a:lnTo>
                <a:lnTo>
                  <a:pt x="1024" y="716"/>
                </a:lnTo>
                <a:lnTo>
                  <a:pt x="1024" y="677"/>
                </a:lnTo>
                <a:close/>
                <a:moveTo>
                  <a:pt x="1024" y="721"/>
                </a:moveTo>
                <a:lnTo>
                  <a:pt x="1058" y="721"/>
                </a:lnTo>
                <a:lnTo>
                  <a:pt x="1058" y="725"/>
                </a:lnTo>
                <a:lnTo>
                  <a:pt x="1024" y="725"/>
                </a:lnTo>
                <a:lnTo>
                  <a:pt x="1024" y="721"/>
                </a:lnTo>
                <a:close/>
                <a:moveTo>
                  <a:pt x="1024" y="730"/>
                </a:moveTo>
                <a:lnTo>
                  <a:pt x="1058" y="730"/>
                </a:lnTo>
                <a:lnTo>
                  <a:pt x="1058" y="743"/>
                </a:lnTo>
                <a:lnTo>
                  <a:pt x="1024" y="743"/>
                </a:lnTo>
                <a:lnTo>
                  <a:pt x="1024" y="730"/>
                </a:lnTo>
                <a:close/>
                <a:moveTo>
                  <a:pt x="802" y="509"/>
                </a:moveTo>
                <a:lnTo>
                  <a:pt x="835" y="509"/>
                </a:lnTo>
                <a:lnTo>
                  <a:pt x="835" y="513"/>
                </a:lnTo>
                <a:lnTo>
                  <a:pt x="802" y="513"/>
                </a:lnTo>
                <a:lnTo>
                  <a:pt x="802" y="509"/>
                </a:lnTo>
                <a:close/>
                <a:moveTo>
                  <a:pt x="802" y="518"/>
                </a:moveTo>
                <a:lnTo>
                  <a:pt x="835" y="518"/>
                </a:lnTo>
                <a:lnTo>
                  <a:pt x="835" y="557"/>
                </a:lnTo>
                <a:lnTo>
                  <a:pt x="802" y="557"/>
                </a:lnTo>
                <a:lnTo>
                  <a:pt x="802" y="518"/>
                </a:lnTo>
                <a:close/>
                <a:moveTo>
                  <a:pt x="802" y="562"/>
                </a:moveTo>
                <a:lnTo>
                  <a:pt x="835" y="562"/>
                </a:lnTo>
                <a:lnTo>
                  <a:pt x="835" y="567"/>
                </a:lnTo>
                <a:lnTo>
                  <a:pt x="802" y="567"/>
                </a:lnTo>
                <a:lnTo>
                  <a:pt x="802" y="562"/>
                </a:lnTo>
                <a:close/>
                <a:moveTo>
                  <a:pt x="802" y="571"/>
                </a:moveTo>
                <a:lnTo>
                  <a:pt x="835" y="571"/>
                </a:lnTo>
                <a:lnTo>
                  <a:pt x="835" y="611"/>
                </a:lnTo>
                <a:lnTo>
                  <a:pt x="802" y="611"/>
                </a:lnTo>
                <a:lnTo>
                  <a:pt x="802" y="571"/>
                </a:lnTo>
                <a:close/>
                <a:moveTo>
                  <a:pt x="802" y="615"/>
                </a:moveTo>
                <a:lnTo>
                  <a:pt x="835" y="615"/>
                </a:lnTo>
                <a:lnTo>
                  <a:pt x="835" y="620"/>
                </a:lnTo>
                <a:lnTo>
                  <a:pt x="802" y="620"/>
                </a:lnTo>
                <a:lnTo>
                  <a:pt x="802" y="615"/>
                </a:lnTo>
                <a:close/>
                <a:moveTo>
                  <a:pt x="802" y="624"/>
                </a:moveTo>
                <a:lnTo>
                  <a:pt x="835" y="624"/>
                </a:lnTo>
                <a:lnTo>
                  <a:pt x="835" y="664"/>
                </a:lnTo>
                <a:lnTo>
                  <a:pt x="802" y="664"/>
                </a:lnTo>
                <a:lnTo>
                  <a:pt x="802" y="624"/>
                </a:lnTo>
                <a:close/>
                <a:moveTo>
                  <a:pt x="802" y="668"/>
                </a:moveTo>
                <a:lnTo>
                  <a:pt x="835" y="668"/>
                </a:lnTo>
                <a:lnTo>
                  <a:pt x="835" y="673"/>
                </a:lnTo>
                <a:lnTo>
                  <a:pt x="802" y="673"/>
                </a:lnTo>
                <a:lnTo>
                  <a:pt x="802" y="668"/>
                </a:lnTo>
                <a:close/>
                <a:moveTo>
                  <a:pt x="802" y="678"/>
                </a:moveTo>
                <a:lnTo>
                  <a:pt x="835" y="678"/>
                </a:lnTo>
                <a:lnTo>
                  <a:pt x="835" y="717"/>
                </a:lnTo>
                <a:lnTo>
                  <a:pt x="802" y="717"/>
                </a:lnTo>
                <a:lnTo>
                  <a:pt x="802" y="678"/>
                </a:lnTo>
                <a:close/>
                <a:moveTo>
                  <a:pt x="802" y="722"/>
                </a:moveTo>
                <a:lnTo>
                  <a:pt x="835" y="722"/>
                </a:lnTo>
                <a:lnTo>
                  <a:pt x="835" y="726"/>
                </a:lnTo>
                <a:lnTo>
                  <a:pt x="802" y="726"/>
                </a:lnTo>
                <a:lnTo>
                  <a:pt x="802" y="722"/>
                </a:lnTo>
                <a:close/>
                <a:moveTo>
                  <a:pt x="802" y="731"/>
                </a:moveTo>
                <a:lnTo>
                  <a:pt x="835" y="731"/>
                </a:lnTo>
                <a:lnTo>
                  <a:pt x="835" y="743"/>
                </a:lnTo>
                <a:lnTo>
                  <a:pt x="802" y="743"/>
                </a:lnTo>
                <a:lnTo>
                  <a:pt x="802" y="731"/>
                </a:lnTo>
                <a:close/>
                <a:moveTo>
                  <a:pt x="1435" y="1042"/>
                </a:moveTo>
                <a:lnTo>
                  <a:pt x="1435" y="1813"/>
                </a:lnTo>
                <a:lnTo>
                  <a:pt x="1416" y="1813"/>
                </a:lnTo>
                <a:lnTo>
                  <a:pt x="1416" y="2089"/>
                </a:lnTo>
                <a:lnTo>
                  <a:pt x="1305" y="2089"/>
                </a:lnTo>
                <a:lnTo>
                  <a:pt x="1305" y="2089"/>
                </a:lnTo>
                <a:lnTo>
                  <a:pt x="1302" y="2080"/>
                </a:lnTo>
                <a:lnTo>
                  <a:pt x="1301" y="2076"/>
                </a:lnTo>
                <a:lnTo>
                  <a:pt x="1301" y="2076"/>
                </a:lnTo>
                <a:lnTo>
                  <a:pt x="1299" y="2067"/>
                </a:lnTo>
                <a:lnTo>
                  <a:pt x="1296" y="2060"/>
                </a:lnTo>
                <a:lnTo>
                  <a:pt x="1295" y="2055"/>
                </a:lnTo>
                <a:lnTo>
                  <a:pt x="1295" y="2055"/>
                </a:lnTo>
                <a:lnTo>
                  <a:pt x="1294" y="2054"/>
                </a:lnTo>
                <a:lnTo>
                  <a:pt x="1293" y="2051"/>
                </a:lnTo>
                <a:lnTo>
                  <a:pt x="1293" y="2048"/>
                </a:lnTo>
                <a:lnTo>
                  <a:pt x="1293" y="2048"/>
                </a:lnTo>
                <a:lnTo>
                  <a:pt x="1294" y="2047"/>
                </a:lnTo>
                <a:lnTo>
                  <a:pt x="1294" y="2044"/>
                </a:lnTo>
                <a:lnTo>
                  <a:pt x="1294" y="2039"/>
                </a:lnTo>
                <a:lnTo>
                  <a:pt x="1292" y="2033"/>
                </a:lnTo>
                <a:lnTo>
                  <a:pt x="1292" y="2033"/>
                </a:lnTo>
                <a:lnTo>
                  <a:pt x="1289" y="2024"/>
                </a:lnTo>
                <a:lnTo>
                  <a:pt x="1288" y="2016"/>
                </a:lnTo>
                <a:lnTo>
                  <a:pt x="1288" y="2009"/>
                </a:lnTo>
                <a:lnTo>
                  <a:pt x="1288" y="2009"/>
                </a:lnTo>
                <a:lnTo>
                  <a:pt x="1302" y="1993"/>
                </a:lnTo>
                <a:lnTo>
                  <a:pt x="1302" y="1993"/>
                </a:lnTo>
                <a:lnTo>
                  <a:pt x="1309" y="1986"/>
                </a:lnTo>
                <a:lnTo>
                  <a:pt x="1318" y="1978"/>
                </a:lnTo>
                <a:lnTo>
                  <a:pt x="1329" y="1970"/>
                </a:lnTo>
                <a:lnTo>
                  <a:pt x="1335" y="1967"/>
                </a:lnTo>
                <a:lnTo>
                  <a:pt x="1340" y="1965"/>
                </a:lnTo>
                <a:lnTo>
                  <a:pt x="1340" y="1965"/>
                </a:lnTo>
                <a:lnTo>
                  <a:pt x="1351" y="1961"/>
                </a:lnTo>
                <a:lnTo>
                  <a:pt x="1357" y="1958"/>
                </a:lnTo>
                <a:lnTo>
                  <a:pt x="1364" y="1954"/>
                </a:lnTo>
                <a:lnTo>
                  <a:pt x="1369" y="1949"/>
                </a:lnTo>
                <a:lnTo>
                  <a:pt x="1374" y="1943"/>
                </a:lnTo>
                <a:lnTo>
                  <a:pt x="1379" y="1935"/>
                </a:lnTo>
                <a:lnTo>
                  <a:pt x="1381" y="1927"/>
                </a:lnTo>
                <a:lnTo>
                  <a:pt x="1381" y="1927"/>
                </a:lnTo>
                <a:lnTo>
                  <a:pt x="1380" y="1902"/>
                </a:lnTo>
                <a:lnTo>
                  <a:pt x="1380" y="1891"/>
                </a:lnTo>
                <a:lnTo>
                  <a:pt x="1380" y="1891"/>
                </a:lnTo>
                <a:lnTo>
                  <a:pt x="1379" y="1886"/>
                </a:lnTo>
                <a:lnTo>
                  <a:pt x="1378" y="1883"/>
                </a:lnTo>
                <a:lnTo>
                  <a:pt x="1375" y="1878"/>
                </a:lnTo>
                <a:lnTo>
                  <a:pt x="1375" y="1878"/>
                </a:lnTo>
                <a:lnTo>
                  <a:pt x="1368" y="1864"/>
                </a:lnTo>
                <a:lnTo>
                  <a:pt x="1365" y="1855"/>
                </a:lnTo>
                <a:lnTo>
                  <a:pt x="1365" y="1855"/>
                </a:lnTo>
                <a:lnTo>
                  <a:pt x="1364" y="1851"/>
                </a:lnTo>
                <a:lnTo>
                  <a:pt x="1361" y="1848"/>
                </a:lnTo>
                <a:lnTo>
                  <a:pt x="1359" y="1846"/>
                </a:lnTo>
                <a:lnTo>
                  <a:pt x="1359" y="1846"/>
                </a:lnTo>
                <a:lnTo>
                  <a:pt x="1357" y="1843"/>
                </a:lnTo>
                <a:lnTo>
                  <a:pt x="1356" y="1841"/>
                </a:lnTo>
                <a:lnTo>
                  <a:pt x="1353" y="1837"/>
                </a:lnTo>
                <a:lnTo>
                  <a:pt x="1353" y="1837"/>
                </a:lnTo>
                <a:lnTo>
                  <a:pt x="1346" y="1830"/>
                </a:lnTo>
                <a:lnTo>
                  <a:pt x="1346" y="1830"/>
                </a:lnTo>
                <a:lnTo>
                  <a:pt x="1339" y="1826"/>
                </a:lnTo>
                <a:lnTo>
                  <a:pt x="1339" y="1826"/>
                </a:lnTo>
                <a:lnTo>
                  <a:pt x="1324" y="1812"/>
                </a:lnTo>
                <a:lnTo>
                  <a:pt x="1324" y="1812"/>
                </a:lnTo>
                <a:lnTo>
                  <a:pt x="1309" y="1796"/>
                </a:lnTo>
                <a:lnTo>
                  <a:pt x="1309" y="1796"/>
                </a:lnTo>
                <a:lnTo>
                  <a:pt x="1305" y="1792"/>
                </a:lnTo>
                <a:lnTo>
                  <a:pt x="1299" y="1789"/>
                </a:lnTo>
                <a:lnTo>
                  <a:pt x="1293" y="1786"/>
                </a:lnTo>
                <a:lnTo>
                  <a:pt x="1293" y="1786"/>
                </a:lnTo>
                <a:lnTo>
                  <a:pt x="1281" y="1778"/>
                </a:lnTo>
                <a:lnTo>
                  <a:pt x="1277" y="1776"/>
                </a:lnTo>
                <a:lnTo>
                  <a:pt x="1273" y="1774"/>
                </a:lnTo>
                <a:lnTo>
                  <a:pt x="1273" y="1774"/>
                </a:lnTo>
                <a:lnTo>
                  <a:pt x="1270" y="1773"/>
                </a:lnTo>
                <a:lnTo>
                  <a:pt x="1267" y="1771"/>
                </a:lnTo>
                <a:lnTo>
                  <a:pt x="1264" y="1769"/>
                </a:lnTo>
                <a:lnTo>
                  <a:pt x="1264" y="1769"/>
                </a:lnTo>
                <a:lnTo>
                  <a:pt x="1262" y="1768"/>
                </a:lnTo>
                <a:lnTo>
                  <a:pt x="1256" y="1766"/>
                </a:lnTo>
                <a:lnTo>
                  <a:pt x="1256" y="1766"/>
                </a:lnTo>
                <a:lnTo>
                  <a:pt x="1255" y="1766"/>
                </a:lnTo>
                <a:lnTo>
                  <a:pt x="1254" y="1764"/>
                </a:lnTo>
                <a:lnTo>
                  <a:pt x="1252" y="1761"/>
                </a:lnTo>
                <a:lnTo>
                  <a:pt x="1252" y="1758"/>
                </a:lnTo>
                <a:lnTo>
                  <a:pt x="1252" y="1758"/>
                </a:lnTo>
                <a:lnTo>
                  <a:pt x="1251" y="1749"/>
                </a:lnTo>
                <a:lnTo>
                  <a:pt x="1250" y="1738"/>
                </a:lnTo>
                <a:lnTo>
                  <a:pt x="1250" y="1738"/>
                </a:lnTo>
                <a:lnTo>
                  <a:pt x="1250" y="1735"/>
                </a:lnTo>
                <a:lnTo>
                  <a:pt x="1251" y="1731"/>
                </a:lnTo>
                <a:lnTo>
                  <a:pt x="1251" y="1729"/>
                </a:lnTo>
                <a:lnTo>
                  <a:pt x="1250" y="1726"/>
                </a:lnTo>
                <a:lnTo>
                  <a:pt x="1248" y="1725"/>
                </a:lnTo>
                <a:lnTo>
                  <a:pt x="1243" y="1724"/>
                </a:lnTo>
                <a:lnTo>
                  <a:pt x="1243" y="1724"/>
                </a:lnTo>
                <a:lnTo>
                  <a:pt x="1240" y="1719"/>
                </a:lnTo>
                <a:lnTo>
                  <a:pt x="1237" y="1717"/>
                </a:lnTo>
                <a:lnTo>
                  <a:pt x="1234" y="1715"/>
                </a:lnTo>
                <a:lnTo>
                  <a:pt x="1228" y="1712"/>
                </a:lnTo>
                <a:lnTo>
                  <a:pt x="1222" y="1711"/>
                </a:lnTo>
                <a:lnTo>
                  <a:pt x="1214" y="1710"/>
                </a:lnTo>
                <a:lnTo>
                  <a:pt x="1205" y="1711"/>
                </a:lnTo>
                <a:lnTo>
                  <a:pt x="1205" y="1711"/>
                </a:lnTo>
                <a:lnTo>
                  <a:pt x="1198" y="1713"/>
                </a:lnTo>
                <a:lnTo>
                  <a:pt x="1193" y="1717"/>
                </a:lnTo>
                <a:lnTo>
                  <a:pt x="1189" y="1722"/>
                </a:lnTo>
                <a:lnTo>
                  <a:pt x="1184" y="1727"/>
                </a:lnTo>
                <a:lnTo>
                  <a:pt x="1182" y="1735"/>
                </a:lnTo>
                <a:lnTo>
                  <a:pt x="1179" y="1745"/>
                </a:lnTo>
                <a:lnTo>
                  <a:pt x="1179" y="1756"/>
                </a:lnTo>
                <a:lnTo>
                  <a:pt x="1179" y="1756"/>
                </a:lnTo>
                <a:lnTo>
                  <a:pt x="1183" y="1768"/>
                </a:lnTo>
                <a:lnTo>
                  <a:pt x="1183" y="1768"/>
                </a:lnTo>
                <a:lnTo>
                  <a:pt x="1179" y="1774"/>
                </a:lnTo>
                <a:lnTo>
                  <a:pt x="1177" y="1780"/>
                </a:lnTo>
                <a:lnTo>
                  <a:pt x="1177" y="1782"/>
                </a:lnTo>
                <a:lnTo>
                  <a:pt x="1178" y="1783"/>
                </a:lnTo>
                <a:lnTo>
                  <a:pt x="1178" y="1783"/>
                </a:lnTo>
                <a:lnTo>
                  <a:pt x="1181" y="1784"/>
                </a:lnTo>
                <a:lnTo>
                  <a:pt x="1185" y="1785"/>
                </a:lnTo>
                <a:lnTo>
                  <a:pt x="1191" y="1786"/>
                </a:lnTo>
                <a:lnTo>
                  <a:pt x="1197" y="1785"/>
                </a:lnTo>
                <a:lnTo>
                  <a:pt x="1199" y="1790"/>
                </a:lnTo>
                <a:lnTo>
                  <a:pt x="1199" y="1795"/>
                </a:lnTo>
                <a:lnTo>
                  <a:pt x="1199" y="1795"/>
                </a:lnTo>
                <a:lnTo>
                  <a:pt x="1200" y="1795"/>
                </a:lnTo>
                <a:lnTo>
                  <a:pt x="1201" y="1796"/>
                </a:lnTo>
                <a:lnTo>
                  <a:pt x="1203" y="1795"/>
                </a:lnTo>
                <a:lnTo>
                  <a:pt x="1205" y="1793"/>
                </a:lnTo>
                <a:lnTo>
                  <a:pt x="1206" y="1797"/>
                </a:lnTo>
                <a:lnTo>
                  <a:pt x="1206" y="1797"/>
                </a:lnTo>
                <a:lnTo>
                  <a:pt x="1205" y="1800"/>
                </a:lnTo>
                <a:lnTo>
                  <a:pt x="1201" y="1807"/>
                </a:lnTo>
                <a:lnTo>
                  <a:pt x="1201" y="1807"/>
                </a:lnTo>
                <a:lnTo>
                  <a:pt x="1200" y="1815"/>
                </a:lnTo>
                <a:lnTo>
                  <a:pt x="1198" y="1822"/>
                </a:lnTo>
                <a:lnTo>
                  <a:pt x="1198" y="1822"/>
                </a:lnTo>
                <a:lnTo>
                  <a:pt x="1196" y="1828"/>
                </a:lnTo>
                <a:lnTo>
                  <a:pt x="1193" y="1832"/>
                </a:lnTo>
                <a:lnTo>
                  <a:pt x="1192" y="1833"/>
                </a:lnTo>
                <a:lnTo>
                  <a:pt x="1190" y="1834"/>
                </a:lnTo>
                <a:lnTo>
                  <a:pt x="1190" y="1834"/>
                </a:lnTo>
                <a:lnTo>
                  <a:pt x="1183" y="1828"/>
                </a:lnTo>
                <a:lnTo>
                  <a:pt x="1178" y="1824"/>
                </a:lnTo>
                <a:lnTo>
                  <a:pt x="1175" y="1819"/>
                </a:lnTo>
                <a:lnTo>
                  <a:pt x="1175" y="1819"/>
                </a:lnTo>
                <a:lnTo>
                  <a:pt x="1167" y="1810"/>
                </a:lnTo>
                <a:lnTo>
                  <a:pt x="1163" y="1805"/>
                </a:lnTo>
                <a:lnTo>
                  <a:pt x="1163" y="1805"/>
                </a:lnTo>
                <a:lnTo>
                  <a:pt x="1163" y="1798"/>
                </a:lnTo>
                <a:lnTo>
                  <a:pt x="1162" y="1793"/>
                </a:lnTo>
                <a:lnTo>
                  <a:pt x="1161" y="1790"/>
                </a:lnTo>
                <a:lnTo>
                  <a:pt x="1161" y="1790"/>
                </a:lnTo>
                <a:lnTo>
                  <a:pt x="1161" y="1784"/>
                </a:lnTo>
                <a:lnTo>
                  <a:pt x="1160" y="1781"/>
                </a:lnTo>
                <a:lnTo>
                  <a:pt x="1155" y="1777"/>
                </a:lnTo>
                <a:lnTo>
                  <a:pt x="1155" y="1777"/>
                </a:lnTo>
                <a:lnTo>
                  <a:pt x="1149" y="1777"/>
                </a:lnTo>
                <a:lnTo>
                  <a:pt x="1148" y="1778"/>
                </a:lnTo>
                <a:lnTo>
                  <a:pt x="1147" y="1780"/>
                </a:lnTo>
                <a:lnTo>
                  <a:pt x="1147" y="1781"/>
                </a:lnTo>
                <a:lnTo>
                  <a:pt x="1147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1"/>
                </a:lnTo>
                <a:lnTo>
                  <a:pt x="1145" y="1780"/>
                </a:lnTo>
                <a:lnTo>
                  <a:pt x="1142" y="1780"/>
                </a:lnTo>
                <a:lnTo>
                  <a:pt x="1142" y="1780"/>
                </a:lnTo>
                <a:lnTo>
                  <a:pt x="1140" y="1780"/>
                </a:lnTo>
                <a:lnTo>
                  <a:pt x="1138" y="1780"/>
                </a:lnTo>
                <a:lnTo>
                  <a:pt x="1138" y="1774"/>
                </a:lnTo>
                <a:lnTo>
                  <a:pt x="1145" y="1774"/>
                </a:lnTo>
                <a:lnTo>
                  <a:pt x="1145" y="1768"/>
                </a:lnTo>
                <a:lnTo>
                  <a:pt x="1138" y="1768"/>
                </a:lnTo>
                <a:lnTo>
                  <a:pt x="1138" y="1738"/>
                </a:lnTo>
                <a:lnTo>
                  <a:pt x="1132" y="1738"/>
                </a:lnTo>
                <a:lnTo>
                  <a:pt x="1132" y="1768"/>
                </a:lnTo>
                <a:lnTo>
                  <a:pt x="1097" y="1768"/>
                </a:lnTo>
                <a:lnTo>
                  <a:pt x="1097" y="1738"/>
                </a:lnTo>
                <a:lnTo>
                  <a:pt x="1091" y="1738"/>
                </a:lnTo>
                <a:lnTo>
                  <a:pt x="1091" y="1768"/>
                </a:lnTo>
                <a:lnTo>
                  <a:pt x="1082" y="1768"/>
                </a:lnTo>
                <a:lnTo>
                  <a:pt x="1082" y="1774"/>
                </a:lnTo>
                <a:lnTo>
                  <a:pt x="1091" y="1774"/>
                </a:lnTo>
                <a:lnTo>
                  <a:pt x="1091" y="1780"/>
                </a:lnTo>
                <a:lnTo>
                  <a:pt x="1082" y="1780"/>
                </a:lnTo>
                <a:lnTo>
                  <a:pt x="1082" y="1785"/>
                </a:lnTo>
                <a:lnTo>
                  <a:pt x="1091" y="1785"/>
                </a:lnTo>
                <a:lnTo>
                  <a:pt x="1091" y="1835"/>
                </a:lnTo>
                <a:lnTo>
                  <a:pt x="1082" y="1835"/>
                </a:lnTo>
                <a:lnTo>
                  <a:pt x="1082" y="1841"/>
                </a:lnTo>
                <a:lnTo>
                  <a:pt x="1091" y="1841"/>
                </a:lnTo>
                <a:lnTo>
                  <a:pt x="1091" y="1846"/>
                </a:lnTo>
                <a:lnTo>
                  <a:pt x="1082" y="1846"/>
                </a:lnTo>
                <a:lnTo>
                  <a:pt x="1082" y="1851"/>
                </a:lnTo>
                <a:lnTo>
                  <a:pt x="1091" y="1851"/>
                </a:lnTo>
                <a:lnTo>
                  <a:pt x="1091" y="1901"/>
                </a:lnTo>
                <a:lnTo>
                  <a:pt x="1082" y="1901"/>
                </a:lnTo>
                <a:lnTo>
                  <a:pt x="1082" y="1907"/>
                </a:lnTo>
                <a:lnTo>
                  <a:pt x="1091" y="1907"/>
                </a:lnTo>
                <a:lnTo>
                  <a:pt x="1091" y="1913"/>
                </a:lnTo>
                <a:lnTo>
                  <a:pt x="1082" y="1913"/>
                </a:lnTo>
                <a:lnTo>
                  <a:pt x="1082" y="1919"/>
                </a:lnTo>
                <a:lnTo>
                  <a:pt x="1091" y="1919"/>
                </a:lnTo>
                <a:lnTo>
                  <a:pt x="1091" y="1968"/>
                </a:lnTo>
                <a:lnTo>
                  <a:pt x="1082" y="1968"/>
                </a:lnTo>
                <a:lnTo>
                  <a:pt x="1082" y="1973"/>
                </a:lnTo>
                <a:lnTo>
                  <a:pt x="1091" y="1973"/>
                </a:lnTo>
                <a:lnTo>
                  <a:pt x="1091" y="1979"/>
                </a:lnTo>
                <a:lnTo>
                  <a:pt x="1082" y="1979"/>
                </a:lnTo>
                <a:lnTo>
                  <a:pt x="1082" y="1981"/>
                </a:lnTo>
                <a:lnTo>
                  <a:pt x="1062" y="1981"/>
                </a:lnTo>
                <a:lnTo>
                  <a:pt x="1062" y="2089"/>
                </a:lnTo>
                <a:lnTo>
                  <a:pt x="981" y="2089"/>
                </a:lnTo>
                <a:lnTo>
                  <a:pt x="981" y="2030"/>
                </a:lnTo>
                <a:lnTo>
                  <a:pt x="958" y="2030"/>
                </a:lnTo>
                <a:lnTo>
                  <a:pt x="958" y="2017"/>
                </a:lnTo>
                <a:lnTo>
                  <a:pt x="964" y="2017"/>
                </a:lnTo>
                <a:lnTo>
                  <a:pt x="964" y="2011"/>
                </a:lnTo>
                <a:lnTo>
                  <a:pt x="958" y="2011"/>
                </a:lnTo>
                <a:lnTo>
                  <a:pt x="958" y="2005"/>
                </a:lnTo>
                <a:lnTo>
                  <a:pt x="964" y="2005"/>
                </a:lnTo>
                <a:lnTo>
                  <a:pt x="964" y="2001"/>
                </a:lnTo>
                <a:lnTo>
                  <a:pt x="958" y="2001"/>
                </a:lnTo>
                <a:lnTo>
                  <a:pt x="958" y="1951"/>
                </a:lnTo>
                <a:lnTo>
                  <a:pt x="964" y="1951"/>
                </a:lnTo>
                <a:lnTo>
                  <a:pt x="964" y="1945"/>
                </a:lnTo>
                <a:lnTo>
                  <a:pt x="958" y="1945"/>
                </a:lnTo>
                <a:lnTo>
                  <a:pt x="958" y="1939"/>
                </a:lnTo>
                <a:lnTo>
                  <a:pt x="964" y="1939"/>
                </a:lnTo>
                <a:lnTo>
                  <a:pt x="964" y="1934"/>
                </a:lnTo>
                <a:lnTo>
                  <a:pt x="958" y="1934"/>
                </a:lnTo>
                <a:lnTo>
                  <a:pt x="958" y="1884"/>
                </a:lnTo>
                <a:lnTo>
                  <a:pt x="964" y="1884"/>
                </a:lnTo>
                <a:lnTo>
                  <a:pt x="964" y="1878"/>
                </a:lnTo>
                <a:lnTo>
                  <a:pt x="958" y="1878"/>
                </a:lnTo>
                <a:lnTo>
                  <a:pt x="958" y="1872"/>
                </a:lnTo>
                <a:lnTo>
                  <a:pt x="964" y="1872"/>
                </a:lnTo>
                <a:lnTo>
                  <a:pt x="964" y="1868"/>
                </a:lnTo>
                <a:lnTo>
                  <a:pt x="958" y="1868"/>
                </a:lnTo>
                <a:lnTo>
                  <a:pt x="958" y="1818"/>
                </a:lnTo>
                <a:lnTo>
                  <a:pt x="964" y="1818"/>
                </a:lnTo>
                <a:lnTo>
                  <a:pt x="964" y="1812"/>
                </a:lnTo>
                <a:lnTo>
                  <a:pt x="958" y="1812"/>
                </a:lnTo>
                <a:lnTo>
                  <a:pt x="958" y="1806"/>
                </a:lnTo>
                <a:lnTo>
                  <a:pt x="964" y="1806"/>
                </a:lnTo>
                <a:lnTo>
                  <a:pt x="964" y="1800"/>
                </a:lnTo>
                <a:lnTo>
                  <a:pt x="958" y="1800"/>
                </a:lnTo>
                <a:lnTo>
                  <a:pt x="958" y="1751"/>
                </a:lnTo>
                <a:lnTo>
                  <a:pt x="964" y="1751"/>
                </a:lnTo>
                <a:lnTo>
                  <a:pt x="964" y="1745"/>
                </a:lnTo>
                <a:lnTo>
                  <a:pt x="958" y="1745"/>
                </a:lnTo>
                <a:lnTo>
                  <a:pt x="958" y="1739"/>
                </a:lnTo>
                <a:lnTo>
                  <a:pt x="964" y="1739"/>
                </a:lnTo>
                <a:lnTo>
                  <a:pt x="964" y="1734"/>
                </a:lnTo>
                <a:lnTo>
                  <a:pt x="958" y="1734"/>
                </a:lnTo>
                <a:lnTo>
                  <a:pt x="958" y="1704"/>
                </a:lnTo>
                <a:lnTo>
                  <a:pt x="951" y="1704"/>
                </a:lnTo>
                <a:lnTo>
                  <a:pt x="951" y="1734"/>
                </a:lnTo>
                <a:lnTo>
                  <a:pt x="918" y="1734"/>
                </a:lnTo>
                <a:lnTo>
                  <a:pt x="918" y="1704"/>
                </a:lnTo>
                <a:lnTo>
                  <a:pt x="912" y="1704"/>
                </a:lnTo>
                <a:lnTo>
                  <a:pt x="912" y="1734"/>
                </a:lnTo>
                <a:lnTo>
                  <a:pt x="903" y="1734"/>
                </a:lnTo>
                <a:lnTo>
                  <a:pt x="903" y="1739"/>
                </a:lnTo>
                <a:lnTo>
                  <a:pt x="912" y="1739"/>
                </a:lnTo>
                <a:lnTo>
                  <a:pt x="912" y="1745"/>
                </a:lnTo>
                <a:lnTo>
                  <a:pt x="903" y="1745"/>
                </a:lnTo>
                <a:lnTo>
                  <a:pt x="903" y="1751"/>
                </a:lnTo>
                <a:lnTo>
                  <a:pt x="912" y="1751"/>
                </a:lnTo>
                <a:lnTo>
                  <a:pt x="912" y="1800"/>
                </a:lnTo>
                <a:lnTo>
                  <a:pt x="903" y="1800"/>
                </a:lnTo>
                <a:lnTo>
                  <a:pt x="903" y="1806"/>
                </a:lnTo>
                <a:lnTo>
                  <a:pt x="912" y="1806"/>
                </a:lnTo>
                <a:lnTo>
                  <a:pt x="912" y="1812"/>
                </a:lnTo>
                <a:lnTo>
                  <a:pt x="903" y="1812"/>
                </a:lnTo>
                <a:lnTo>
                  <a:pt x="903" y="1818"/>
                </a:lnTo>
                <a:lnTo>
                  <a:pt x="912" y="1818"/>
                </a:lnTo>
                <a:lnTo>
                  <a:pt x="912" y="1868"/>
                </a:lnTo>
                <a:lnTo>
                  <a:pt x="903" y="1868"/>
                </a:lnTo>
                <a:lnTo>
                  <a:pt x="903" y="1872"/>
                </a:lnTo>
                <a:lnTo>
                  <a:pt x="912" y="1872"/>
                </a:lnTo>
                <a:lnTo>
                  <a:pt x="912" y="1878"/>
                </a:lnTo>
                <a:lnTo>
                  <a:pt x="903" y="1878"/>
                </a:lnTo>
                <a:lnTo>
                  <a:pt x="903" y="1884"/>
                </a:lnTo>
                <a:lnTo>
                  <a:pt x="912" y="1884"/>
                </a:lnTo>
                <a:lnTo>
                  <a:pt x="912" y="1934"/>
                </a:lnTo>
                <a:lnTo>
                  <a:pt x="903" y="1934"/>
                </a:lnTo>
                <a:lnTo>
                  <a:pt x="903" y="1939"/>
                </a:lnTo>
                <a:lnTo>
                  <a:pt x="912" y="1939"/>
                </a:lnTo>
                <a:lnTo>
                  <a:pt x="912" y="1945"/>
                </a:lnTo>
                <a:lnTo>
                  <a:pt x="903" y="1945"/>
                </a:lnTo>
                <a:lnTo>
                  <a:pt x="903" y="1951"/>
                </a:lnTo>
                <a:lnTo>
                  <a:pt x="912" y="1951"/>
                </a:lnTo>
                <a:lnTo>
                  <a:pt x="912" y="2001"/>
                </a:lnTo>
                <a:lnTo>
                  <a:pt x="903" y="2001"/>
                </a:lnTo>
                <a:lnTo>
                  <a:pt x="903" y="2005"/>
                </a:lnTo>
                <a:lnTo>
                  <a:pt x="912" y="2005"/>
                </a:lnTo>
                <a:lnTo>
                  <a:pt x="912" y="2011"/>
                </a:lnTo>
                <a:lnTo>
                  <a:pt x="903" y="2011"/>
                </a:lnTo>
                <a:lnTo>
                  <a:pt x="903" y="2017"/>
                </a:lnTo>
                <a:lnTo>
                  <a:pt x="912" y="2017"/>
                </a:lnTo>
                <a:lnTo>
                  <a:pt x="912" y="2030"/>
                </a:lnTo>
                <a:lnTo>
                  <a:pt x="877" y="2030"/>
                </a:lnTo>
                <a:lnTo>
                  <a:pt x="877" y="2089"/>
                </a:lnTo>
                <a:lnTo>
                  <a:pt x="781" y="2089"/>
                </a:lnTo>
                <a:lnTo>
                  <a:pt x="781" y="1990"/>
                </a:lnTo>
                <a:lnTo>
                  <a:pt x="755" y="1990"/>
                </a:lnTo>
                <a:lnTo>
                  <a:pt x="755" y="1958"/>
                </a:lnTo>
                <a:lnTo>
                  <a:pt x="761" y="1958"/>
                </a:lnTo>
                <a:lnTo>
                  <a:pt x="761" y="1952"/>
                </a:lnTo>
                <a:lnTo>
                  <a:pt x="755" y="1952"/>
                </a:lnTo>
                <a:lnTo>
                  <a:pt x="755" y="1946"/>
                </a:lnTo>
                <a:lnTo>
                  <a:pt x="761" y="1946"/>
                </a:lnTo>
                <a:lnTo>
                  <a:pt x="761" y="1942"/>
                </a:lnTo>
                <a:lnTo>
                  <a:pt x="755" y="1942"/>
                </a:lnTo>
                <a:lnTo>
                  <a:pt x="755" y="1892"/>
                </a:lnTo>
                <a:lnTo>
                  <a:pt x="761" y="1892"/>
                </a:lnTo>
                <a:lnTo>
                  <a:pt x="761" y="1886"/>
                </a:lnTo>
                <a:lnTo>
                  <a:pt x="755" y="1886"/>
                </a:lnTo>
                <a:lnTo>
                  <a:pt x="755" y="1880"/>
                </a:lnTo>
                <a:lnTo>
                  <a:pt x="761" y="1880"/>
                </a:lnTo>
                <a:lnTo>
                  <a:pt x="761" y="1875"/>
                </a:lnTo>
                <a:lnTo>
                  <a:pt x="755" y="1875"/>
                </a:lnTo>
                <a:lnTo>
                  <a:pt x="755" y="1844"/>
                </a:lnTo>
                <a:lnTo>
                  <a:pt x="750" y="1844"/>
                </a:lnTo>
                <a:lnTo>
                  <a:pt x="750" y="1875"/>
                </a:lnTo>
                <a:lnTo>
                  <a:pt x="715" y="1875"/>
                </a:lnTo>
                <a:lnTo>
                  <a:pt x="715" y="1844"/>
                </a:lnTo>
                <a:lnTo>
                  <a:pt x="709" y="1844"/>
                </a:lnTo>
                <a:lnTo>
                  <a:pt x="709" y="1875"/>
                </a:lnTo>
                <a:lnTo>
                  <a:pt x="700" y="1875"/>
                </a:lnTo>
                <a:lnTo>
                  <a:pt x="700" y="1880"/>
                </a:lnTo>
                <a:lnTo>
                  <a:pt x="709" y="1880"/>
                </a:lnTo>
                <a:lnTo>
                  <a:pt x="709" y="1886"/>
                </a:lnTo>
                <a:lnTo>
                  <a:pt x="700" y="1886"/>
                </a:lnTo>
                <a:lnTo>
                  <a:pt x="700" y="1892"/>
                </a:lnTo>
                <a:lnTo>
                  <a:pt x="709" y="1892"/>
                </a:lnTo>
                <a:lnTo>
                  <a:pt x="709" y="1942"/>
                </a:lnTo>
                <a:lnTo>
                  <a:pt x="700" y="1942"/>
                </a:lnTo>
                <a:lnTo>
                  <a:pt x="700" y="1946"/>
                </a:lnTo>
                <a:lnTo>
                  <a:pt x="709" y="1946"/>
                </a:lnTo>
                <a:lnTo>
                  <a:pt x="709" y="1952"/>
                </a:lnTo>
                <a:lnTo>
                  <a:pt x="700" y="1952"/>
                </a:lnTo>
                <a:lnTo>
                  <a:pt x="700" y="1958"/>
                </a:lnTo>
                <a:lnTo>
                  <a:pt x="709" y="1958"/>
                </a:lnTo>
                <a:lnTo>
                  <a:pt x="709" y="1990"/>
                </a:lnTo>
                <a:lnTo>
                  <a:pt x="677" y="1990"/>
                </a:lnTo>
                <a:lnTo>
                  <a:pt x="677" y="2089"/>
                </a:lnTo>
                <a:lnTo>
                  <a:pt x="540" y="2089"/>
                </a:lnTo>
                <a:lnTo>
                  <a:pt x="540" y="1679"/>
                </a:lnTo>
                <a:lnTo>
                  <a:pt x="648" y="1679"/>
                </a:lnTo>
                <a:lnTo>
                  <a:pt x="679" y="1679"/>
                </a:lnTo>
                <a:lnTo>
                  <a:pt x="679" y="1621"/>
                </a:lnTo>
                <a:lnTo>
                  <a:pt x="770" y="1621"/>
                </a:lnTo>
                <a:lnTo>
                  <a:pt x="770" y="1562"/>
                </a:lnTo>
                <a:lnTo>
                  <a:pt x="854" y="1562"/>
                </a:lnTo>
                <a:lnTo>
                  <a:pt x="854" y="1504"/>
                </a:lnTo>
                <a:lnTo>
                  <a:pt x="930" y="1504"/>
                </a:lnTo>
                <a:lnTo>
                  <a:pt x="930" y="1444"/>
                </a:lnTo>
                <a:lnTo>
                  <a:pt x="865" y="1444"/>
                </a:lnTo>
                <a:lnTo>
                  <a:pt x="865" y="1444"/>
                </a:lnTo>
                <a:lnTo>
                  <a:pt x="867" y="1438"/>
                </a:lnTo>
                <a:lnTo>
                  <a:pt x="867" y="1438"/>
                </a:lnTo>
                <a:lnTo>
                  <a:pt x="867" y="1424"/>
                </a:lnTo>
                <a:lnTo>
                  <a:pt x="867" y="1408"/>
                </a:lnTo>
                <a:lnTo>
                  <a:pt x="890" y="1386"/>
                </a:lnTo>
                <a:lnTo>
                  <a:pt x="890" y="1386"/>
                </a:lnTo>
                <a:lnTo>
                  <a:pt x="892" y="1383"/>
                </a:lnTo>
                <a:lnTo>
                  <a:pt x="893" y="1381"/>
                </a:lnTo>
                <a:lnTo>
                  <a:pt x="894" y="1376"/>
                </a:lnTo>
                <a:lnTo>
                  <a:pt x="894" y="1376"/>
                </a:lnTo>
                <a:lnTo>
                  <a:pt x="894" y="1357"/>
                </a:lnTo>
                <a:lnTo>
                  <a:pt x="896" y="1343"/>
                </a:lnTo>
                <a:lnTo>
                  <a:pt x="899" y="1344"/>
                </a:lnTo>
                <a:lnTo>
                  <a:pt x="904" y="1352"/>
                </a:lnTo>
                <a:lnTo>
                  <a:pt x="904" y="1352"/>
                </a:lnTo>
                <a:lnTo>
                  <a:pt x="907" y="1352"/>
                </a:lnTo>
                <a:lnTo>
                  <a:pt x="909" y="1352"/>
                </a:lnTo>
                <a:lnTo>
                  <a:pt x="911" y="1351"/>
                </a:lnTo>
                <a:lnTo>
                  <a:pt x="911" y="1351"/>
                </a:lnTo>
                <a:lnTo>
                  <a:pt x="912" y="1343"/>
                </a:lnTo>
                <a:lnTo>
                  <a:pt x="914" y="1321"/>
                </a:lnTo>
                <a:lnTo>
                  <a:pt x="914" y="1321"/>
                </a:lnTo>
                <a:lnTo>
                  <a:pt x="914" y="1313"/>
                </a:lnTo>
                <a:lnTo>
                  <a:pt x="913" y="1307"/>
                </a:lnTo>
                <a:lnTo>
                  <a:pt x="912" y="1302"/>
                </a:lnTo>
                <a:lnTo>
                  <a:pt x="912" y="1302"/>
                </a:lnTo>
                <a:lnTo>
                  <a:pt x="907" y="1296"/>
                </a:lnTo>
                <a:lnTo>
                  <a:pt x="904" y="1294"/>
                </a:lnTo>
                <a:lnTo>
                  <a:pt x="901" y="1281"/>
                </a:lnTo>
                <a:lnTo>
                  <a:pt x="901" y="1281"/>
                </a:lnTo>
                <a:lnTo>
                  <a:pt x="900" y="1279"/>
                </a:lnTo>
                <a:lnTo>
                  <a:pt x="899" y="1279"/>
                </a:lnTo>
                <a:lnTo>
                  <a:pt x="897" y="1279"/>
                </a:lnTo>
                <a:lnTo>
                  <a:pt x="897" y="1279"/>
                </a:lnTo>
                <a:lnTo>
                  <a:pt x="897" y="1287"/>
                </a:lnTo>
                <a:lnTo>
                  <a:pt x="892" y="1287"/>
                </a:lnTo>
                <a:lnTo>
                  <a:pt x="892" y="1274"/>
                </a:lnTo>
                <a:lnTo>
                  <a:pt x="892" y="1274"/>
                </a:lnTo>
                <a:lnTo>
                  <a:pt x="890" y="1265"/>
                </a:lnTo>
                <a:lnTo>
                  <a:pt x="889" y="1258"/>
                </a:lnTo>
                <a:lnTo>
                  <a:pt x="886" y="1255"/>
                </a:lnTo>
                <a:lnTo>
                  <a:pt x="885" y="1252"/>
                </a:lnTo>
                <a:lnTo>
                  <a:pt x="885" y="1252"/>
                </a:lnTo>
                <a:lnTo>
                  <a:pt x="879" y="1241"/>
                </a:lnTo>
                <a:lnTo>
                  <a:pt x="877" y="1235"/>
                </a:lnTo>
                <a:lnTo>
                  <a:pt x="877" y="1235"/>
                </a:lnTo>
                <a:lnTo>
                  <a:pt x="872" y="1228"/>
                </a:lnTo>
                <a:lnTo>
                  <a:pt x="868" y="1222"/>
                </a:lnTo>
                <a:lnTo>
                  <a:pt x="863" y="1219"/>
                </a:lnTo>
                <a:lnTo>
                  <a:pt x="863" y="1219"/>
                </a:lnTo>
                <a:lnTo>
                  <a:pt x="864" y="1213"/>
                </a:lnTo>
                <a:lnTo>
                  <a:pt x="864" y="1200"/>
                </a:lnTo>
                <a:lnTo>
                  <a:pt x="864" y="1192"/>
                </a:lnTo>
                <a:lnTo>
                  <a:pt x="863" y="1185"/>
                </a:lnTo>
                <a:lnTo>
                  <a:pt x="861" y="1178"/>
                </a:lnTo>
                <a:lnTo>
                  <a:pt x="856" y="1172"/>
                </a:lnTo>
                <a:lnTo>
                  <a:pt x="856" y="1172"/>
                </a:lnTo>
                <a:lnTo>
                  <a:pt x="853" y="1170"/>
                </a:lnTo>
                <a:lnTo>
                  <a:pt x="848" y="1165"/>
                </a:lnTo>
                <a:lnTo>
                  <a:pt x="841" y="1162"/>
                </a:lnTo>
                <a:lnTo>
                  <a:pt x="834" y="1160"/>
                </a:lnTo>
                <a:lnTo>
                  <a:pt x="825" y="1160"/>
                </a:lnTo>
                <a:lnTo>
                  <a:pt x="820" y="1161"/>
                </a:lnTo>
                <a:lnTo>
                  <a:pt x="816" y="1162"/>
                </a:lnTo>
                <a:lnTo>
                  <a:pt x="810" y="1164"/>
                </a:lnTo>
                <a:lnTo>
                  <a:pt x="805" y="1168"/>
                </a:lnTo>
                <a:lnTo>
                  <a:pt x="799" y="1171"/>
                </a:lnTo>
                <a:lnTo>
                  <a:pt x="795" y="1177"/>
                </a:lnTo>
                <a:lnTo>
                  <a:pt x="795" y="1177"/>
                </a:lnTo>
                <a:lnTo>
                  <a:pt x="787" y="1189"/>
                </a:lnTo>
                <a:lnTo>
                  <a:pt x="785" y="1189"/>
                </a:lnTo>
                <a:lnTo>
                  <a:pt x="785" y="1189"/>
                </a:lnTo>
                <a:lnTo>
                  <a:pt x="781" y="1189"/>
                </a:lnTo>
                <a:lnTo>
                  <a:pt x="769" y="1191"/>
                </a:lnTo>
                <a:lnTo>
                  <a:pt x="762" y="1193"/>
                </a:lnTo>
                <a:lnTo>
                  <a:pt x="754" y="1196"/>
                </a:lnTo>
                <a:lnTo>
                  <a:pt x="746" y="1200"/>
                </a:lnTo>
                <a:lnTo>
                  <a:pt x="738" y="1205"/>
                </a:lnTo>
                <a:lnTo>
                  <a:pt x="738" y="1205"/>
                </a:lnTo>
                <a:lnTo>
                  <a:pt x="723" y="1221"/>
                </a:lnTo>
                <a:lnTo>
                  <a:pt x="716" y="1228"/>
                </a:lnTo>
                <a:lnTo>
                  <a:pt x="710" y="1232"/>
                </a:lnTo>
                <a:lnTo>
                  <a:pt x="710" y="1232"/>
                </a:lnTo>
                <a:lnTo>
                  <a:pt x="700" y="1241"/>
                </a:lnTo>
                <a:lnTo>
                  <a:pt x="694" y="1248"/>
                </a:lnTo>
                <a:lnTo>
                  <a:pt x="677" y="1271"/>
                </a:lnTo>
                <a:lnTo>
                  <a:pt x="677" y="1271"/>
                </a:lnTo>
                <a:lnTo>
                  <a:pt x="677" y="1272"/>
                </a:lnTo>
                <a:lnTo>
                  <a:pt x="674" y="1276"/>
                </a:lnTo>
                <a:lnTo>
                  <a:pt x="674" y="1281"/>
                </a:lnTo>
                <a:lnTo>
                  <a:pt x="675" y="1284"/>
                </a:lnTo>
                <a:lnTo>
                  <a:pt x="677" y="1287"/>
                </a:lnTo>
                <a:lnTo>
                  <a:pt x="677" y="1287"/>
                </a:lnTo>
                <a:lnTo>
                  <a:pt x="692" y="1313"/>
                </a:lnTo>
                <a:lnTo>
                  <a:pt x="692" y="1313"/>
                </a:lnTo>
                <a:lnTo>
                  <a:pt x="704" y="1327"/>
                </a:lnTo>
                <a:lnTo>
                  <a:pt x="725" y="1347"/>
                </a:lnTo>
                <a:lnTo>
                  <a:pt x="725" y="1347"/>
                </a:lnTo>
                <a:lnTo>
                  <a:pt x="732" y="1354"/>
                </a:lnTo>
                <a:lnTo>
                  <a:pt x="736" y="1359"/>
                </a:lnTo>
                <a:lnTo>
                  <a:pt x="736" y="1359"/>
                </a:lnTo>
                <a:lnTo>
                  <a:pt x="738" y="1366"/>
                </a:lnTo>
                <a:lnTo>
                  <a:pt x="741" y="1371"/>
                </a:lnTo>
                <a:lnTo>
                  <a:pt x="744" y="1373"/>
                </a:lnTo>
                <a:lnTo>
                  <a:pt x="744" y="1373"/>
                </a:lnTo>
                <a:lnTo>
                  <a:pt x="744" y="1376"/>
                </a:lnTo>
                <a:lnTo>
                  <a:pt x="744" y="1379"/>
                </a:lnTo>
                <a:lnTo>
                  <a:pt x="741" y="1381"/>
                </a:lnTo>
                <a:lnTo>
                  <a:pt x="741" y="1381"/>
                </a:lnTo>
                <a:lnTo>
                  <a:pt x="740" y="1384"/>
                </a:lnTo>
                <a:lnTo>
                  <a:pt x="740" y="1384"/>
                </a:lnTo>
                <a:lnTo>
                  <a:pt x="735" y="1405"/>
                </a:lnTo>
                <a:lnTo>
                  <a:pt x="731" y="1412"/>
                </a:lnTo>
                <a:lnTo>
                  <a:pt x="731" y="1412"/>
                </a:lnTo>
                <a:lnTo>
                  <a:pt x="730" y="1416"/>
                </a:lnTo>
                <a:lnTo>
                  <a:pt x="730" y="1424"/>
                </a:lnTo>
                <a:lnTo>
                  <a:pt x="730" y="1433"/>
                </a:lnTo>
                <a:lnTo>
                  <a:pt x="731" y="1439"/>
                </a:lnTo>
                <a:lnTo>
                  <a:pt x="733" y="1444"/>
                </a:lnTo>
                <a:lnTo>
                  <a:pt x="540" y="1444"/>
                </a:lnTo>
                <a:lnTo>
                  <a:pt x="540" y="1354"/>
                </a:lnTo>
                <a:lnTo>
                  <a:pt x="518" y="1354"/>
                </a:lnTo>
                <a:lnTo>
                  <a:pt x="518" y="1042"/>
                </a:lnTo>
                <a:lnTo>
                  <a:pt x="1435" y="1042"/>
                </a:lnTo>
                <a:close/>
                <a:moveTo>
                  <a:pt x="750" y="1892"/>
                </a:moveTo>
                <a:lnTo>
                  <a:pt x="750" y="1942"/>
                </a:lnTo>
                <a:lnTo>
                  <a:pt x="715" y="1942"/>
                </a:lnTo>
                <a:lnTo>
                  <a:pt x="715" y="1892"/>
                </a:lnTo>
                <a:lnTo>
                  <a:pt x="750" y="1892"/>
                </a:lnTo>
                <a:close/>
                <a:moveTo>
                  <a:pt x="715" y="1886"/>
                </a:moveTo>
                <a:lnTo>
                  <a:pt x="715" y="1880"/>
                </a:lnTo>
                <a:lnTo>
                  <a:pt x="750" y="1880"/>
                </a:lnTo>
                <a:lnTo>
                  <a:pt x="750" y="1886"/>
                </a:lnTo>
                <a:lnTo>
                  <a:pt x="715" y="1886"/>
                </a:lnTo>
                <a:close/>
                <a:moveTo>
                  <a:pt x="750" y="1946"/>
                </a:moveTo>
                <a:lnTo>
                  <a:pt x="750" y="1952"/>
                </a:lnTo>
                <a:lnTo>
                  <a:pt x="715" y="1952"/>
                </a:lnTo>
                <a:lnTo>
                  <a:pt x="715" y="1946"/>
                </a:lnTo>
                <a:lnTo>
                  <a:pt x="750" y="1946"/>
                </a:lnTo>
                <a:close/>
                <a:moveTo>
                  <a:pt x="750" y="1958"/>
                </a:moveTo>
                <a:lnTo>
                  <a:pt x="750" y="1990"/>
                </a:lnTo>
                <a:lnTo>
                  <a:pt x="715" y="1990"/>
                </a:lnTo>
                <a:lnTo>
                  <a:pt x="715" y="1958"/>
                </a:lnTo>
                <a:lnTo>
                  <a:pt x="750" y="1958"/>
                </a:lnTo>
                <a:close/>
                <a:moveTo>
                  <a:pt x="753" y="1350"/>
                </a:moveTo>
                <a:lnTo>
                  <a:pt x="753" y="1350"/>
                </a:lnTo>
                <a:lnTo>
                  <a:pt x="748" y="1343"/>
                </a:lnTo>
                <a:lnTo>
                  <a:pt x="745" y="1337"/>
                </a:lnTo>
                <a:lnTo>
                  <a:pt x="741" y="1332"/>
                </a:lnTo>
                <a:lnTo>
                  <a:pt x="741" y="1332"/>
                </a:lnTo>
                <a:lnTo>
                  <a:pt x="732" y="1320"/>
                </a:lnTo>
                <a:lnTo>
                  <a:pt x="726" y="1309"/>
                </a:lnTo>
                <a:lnTo>
                  <a:pt x="726" y="1309"/>
                </a:lnTo>
                <a:lnTo>
                  <a:pt x="722" y="1294"/>
                </a:lnTo>
                <a:lnTo>
                  <a:pt x="718" y="1284"/>
                </a:lnTo>
                <a:lnTo>
                  <a:pt x="715" y="1278"/>
                </a:lnTo>
                <a:lnTo>
                  <a:pt x="723" y="1273"/>
                </a:lnTo>
                <a:lnTo>
                  <a:pt x="723" y="1273"/>
                </a:lnTo>
                <a:lnTo>
                  <a:pt x="730" y="1267"/>
                </a:lnTo>
                <a:lnTo>
                  <a:pt x="736" y="1263"/>
                </a:lnTo>
                <a:lnTo>
                  <a:pt x="740" y="1258"/>
                </a:lnTo>
                <a:lnTo>
                  <a:pt x="740" y="1258"/>
                </a:lnTo>
                <a:lnTo>
                  <a:pt x="751" y="1251"/>
                </a:lnTo>
                <a:lnTo>
                  <a:pt x="759" y="1247"/>
                </a:lnTo>
                <a:lnTo>
                  <a:pt x="759" y="1247"/>
                </a:lnTo>
                <a:lnTo>
                  <a:pt x="760" y="1245"/>
                </a:lnTo>
                <a:lnTo>
                  <a:pt x="760" y="1247"/>
                </a:lnTo>
                <a:lnTo>
                  <a:pt x="761" y="1248"/>
                </a:lnTo>
                <a:lnTo>
                  <a:pt x="761" y="1248"/>
                </a:lnTo>
                <a:lnTo>
                  <a:pt x="765" y="1256"/>
                </a:lnTo>
                <a:lnTo>
                  <a:pt x="769" y="1266"/>
                </a:lnTo>
                <a:lnTo>
                  <a:pt x="769" y="1266"/>
                </a:lnTo>
                <a:lnTo>
                  <a:pt x="774" y="1281"/>
                </a:lnTo>
                <a:lnTo>
                  <a:pt x="776" y="1291"/>
                </a:lnTo>
                <a:lnTo>
                  <a:pt x="776" y="1292"/>
                </a:lnTo>
                <a:lnTo>
                  <a:pt x="779" y="1310"/>
                </a:lnTo>
                <a:lnTo>
                  <a:pt x="779" y="1310"/>
                </a:lnTo>
                <a:lnTo>
                  <a:pt x="768" y="1331"/>
                </a:lnTo>
                <a:lnTo>
                  <a:pt x="757" y="1353"/>
                </a:lnTo>
                <a:lnTo>
                  <a:pt x="757" y="1353"/>
                </a:lnTo>
                <a:lnTo>
                  <a:pt x="755" y="1353"/>
                </a:lnTo>
                <a:lnTo>
                  <a:pt x="754" y="1352"/>
                </a:lnTo>
                <a:lnTo>
                  <a:pt x="753" y="1350"/>
                </a:lnTo>
                <a:lnTo>
                  <a:pt x="753" y="1350"/>
                </a:lnTo>
                <a:close/>
                <a:moveTo>
                  <a:pt x="825" y="1395"/>
                </a:moveTo>
                <a:lnTo>
                  <a:pt x="827" y="1403"/>
                </a:lnTo>
                <a:lnTo>
                  <a:pt x="827" y="1406"/>
                </a:lnTo>
                <a:lnTo>
                  <a:pt x="827" y="1406"/>
                </a:lnTo>
                <a:lnTo>
                  <a:pt x="816" y="1417"/>
                </a:lnTo>
                <a:lnTo>
                  <a:pt x="809" y="1424"/>
                </a:lnTo>
                <a:lnTo>
                  <a:pt x="809" y="1424"/>
                </a:lnTo>
                <a:lnTo>
                  <a:pt x="799" y="1424"/>
                </a:lnTo>
                <a:lnTo>
                  <a:pt x="799" y="1424"/>
                </a:lnTo>
                <a:lnTo>
                  <a:pt x="796" y="1423"/>
                </a:lnTo>
                <a:lnTo>
                  <a:pt x="796" y="1422"/>
                </a:lnTo>
                <a:lnTo>
                  <a:pt x="796" y="1415"/>
                </a:lnTo>
                <a:lnTo>
                  <a:pt x="798" y="1412"/>
                </a:lnTo>
                <a:lnTo>
                  <a:pt x="802" y="1405"/>
                </a:lnTo>
                <a:lnTo>
                  <a:pt x="806" y="1398"/>
                </a:lnTo>
                <a:lnTo>
                  <a:pt x="806" y="1398"/>
                </a:lnTo>
                <a:lnTo>
                  <a:pt x="811" y="1393"/>
                </a:lnTo>
                <a:lnTo>
                  <a:pt x="811" y="1393"/>
                </a:lnTo>
                <a:lnTo>
                  <a:pt x="813" y="1389"/>
                </a:lnTo>
                <a:lnTo>
                  <a:pt x="814" y="1383"/>
                </a:lnTo>
                <a:lnTo>
                  <a:pt x="814" y="1383"/>
                </a:lnTo>
                <a:lnTo>
                  <a:pt x="825" y="1373"/>
                </a:lnTo>
                <a:lnTo>
                  <a:pt x="825" y="1373"/>
                </a:lnTo>
                <a:lnTo>
                  <a:pt x="828" y="1368"/>
                </a:lnTo>
                <a:lnTo>
                  <a:pt x="834" y="1373"/>
                </a:lnTo>
                <a:lnTo>
                  <a:pt x="834" y="1373"/>
                </a:lnTo>
                <a:lnTo>
                  <a:pt x="826" y="1393"/>
                </a:lnTo>
                <a:lnTo>
                  <a:pt x="826" y="1393"/>
                </a:lnTo>
                <a:lnTo>
                  <a:pt x="825" y="1395"/>
                </a:lnTo>
                <a:lnTo>
                  <a:pt x="825" y="1395"/>
                </a:lnTo>
                <a:close/>
                <a:moveTo>
                  <a:pt x="834" y="1432"/>
                </a:moveTo>
                <a:lnTo>
                  <a:pt x="833" y="1438"/>
                </a:lnTo>
                <a:lnTo>
                  <a:pt x="833" y="1438"/>
                </a:lnTo>
                <a:lnTo>
                  <a:pt x="832" y="1439"/>
                </a:lnTo>
                <a:lnTo>
                  <a:pt x="832" y="1444"/>
                </a:lnTo>
                <a:lnTo>
                  <a:pt x="816" y="1444"/>
                </a:lnTo>
                <a:lnTo>
                  <a:pt x="816" y="1444"/>
                </a:lnTo>
                <a:lnTo>
                  <a:pt x="834" y="1432"/>
                </a:lnTo>
                <a:lnTo>
                  <a:pt x="834" y="1432"/>
                </a:lnTo>
                <a:close/>
                <a:moveTo>
                  <a:pt x="492" y="1354"/>
                </a:moveTo>
                <a:lnTo>
                  <a:pt x="502" y="1344"/>
                </a:lnTo>
                <a:lnTo>
                  <a:pt x="502" y="1354"/>
                </a:lnTo>
                <a:lnTo>
                  <a:pt x="492" y="1354"/>
                </a:lnTo>
                <a:close/>
                <a:moveTo>
                  <a:pt x="437" y="1047"/>
                </a:moveTo>
                <a:lnTo>
                  <a:pt x="462" y="1074"/>
                </a:lnTo>
                <a:lnTo>
                  <a:pt x="437" y="1099"/>
                </a:lnTo>
                <a:lnTo>
                  <a:pt x="437" y="1047"/>
                </a:lnTo>
                <a:close/>
                <a:moveTo>
                  <a:pt x="502" y="1046"/>
                </a:moveTo>
                <a:lnTo>
                  <a:pt x="502" y="1101"/>
                </a:lnTo>
                <a:lnTo>
                  <a:pt x="475" y="1074"/>
                </a:lnTo>
                <a:lnTo>
                  <a:pt x="502" y="1046"/>
                </a:lnTo>
                <a:close/>
                <a:moveTo>
                  <a:pt x="469" y="1067"/>
                </a:moveTo>
                <a:lnTo>
                  <a:pt x="444" y="1043"/>
                </a:lnTo>
                <a:lnTo>
                  <a:pt x="494" y="1043"/>
                </a:lnTo>
                <a:lnTo>
                  <a:pt x="469" y="1067"/>
                </a:lnTo>
                <a:close/>
                <a:moveTo>
                  <a:pt x="498" y="1109"/>
                </a:moveTo>
                <a:lnTo>
                  <a:pt x="439" y="1109"/>
                </a:lnTo>
                <a:lnTo>
                  <a:pt x="469" y="1080"/>
                </a:lnTo>
                <a:lnTo>
                  <a:pt x="498" y="1109"/>
                </a:lnTo>
                <a:close/>
                <a:moveTo>
                  <a:pt x="494" y="1117"/>
                </a:moveTo>
                <a:lnTo>
                  <a:pt x="469" y="1142"/>
                </a:lnTo>
                <a:lnTo>
                  <a:pt x="444" y="1117"/>
                </a:lnTo>
                <a:lnTo>
                  <a:pt x="494" y="1117"/>
                </a:lnTo>
                <a:close/>
                <a:moveTo>
                  <a:pt x="502" y="1120"/>
                </a:moveTo>
                <a:lnTo>
                  <a:pt x="502" y="1176"/>
                </a:lnTo>
                <a:lnTo>
                  <a:pt x="475" y="1148"/>
                </a:lnTo>
                <a:lnTo>
                  <a:pt x="502" y="1120"/>
                </a:lnTo>
                <a:close/>
                <a:moveTo>
                  <a:pt x="498" y="1183"/>
                </a:moveTo>
                <a:lnTo>
                  <a:pt x="439" y="1183"/>
                </a:lnTo>
                <a:lnTo>
                  <a:pt x="469" y="1154"/>
                </a:lnTo>
                <a:lnTo>
                  <a:pt x="498" y="1183"/>
                </a:lnTo>
                <a:close/>
                <a:moveTo>
                  <a:pt x="494" y="1192"/>
                </a:moveTo>
                <a:lnTo>
                  <a:pt x="469" y="1216"/>
                </a:lnTo>
                <a:lnTo>
                  <a:pt x="444" y="1192"/>
                </a:lnTo>
                <a:lnTo>
                  <a:pt x="494" y="1192"/>
                </a:lnTo>
                <a:close/>
                <a:moveTo>
                  <a:pt x="502" y="1196"/>
                </a:moveTo>
                <a:lnTo>
                  <a:pt x="502" y="1250"/>
                </a:lnTo>
                <a:lnTo>
                  <a:pt x="475" y="1222"/>
                </a:lnTo>
                <a:lnTo>
                  <a:pt x="502" y="1196"/>
                </a:lnTo>
                <a:close/>
                <a:moveTo>
                  <a:pt x="498" y="1258"/>
                </a:moveTo>
                <a:lnTo>
                  <a:pt x="439" y="1258"/>
                </a:lnTo>
                <a:lnTo>
                  <a:pt x="469" y="1229"/>
                </a:lnTo>
                <a:lnTo>
                  <a:pt x="498" y="1258"/>
                </a:lnTo>
                <a:close/>
                <a:moveTo>
                  <a:pt x="494" y="1266"/>
                </a:moveTo>
                <a:lnTo>
                  <a:pt x="469" y="1292"/>
                </a:lnTo>
                <a:lnTo>
                  <a:pt x="444" y="1266"/>
                </a:lnTo>
                <a:lnTo>
                  <a:pt x="494" y="1266"/>
                </a:lnTo>
                <a:close/>
                <a:moveTo>
                  <a:pt x="502" y="1270"/>
                </a:moveTo>
                <a:lnTo>
                  <a:pt x="502" y="1325"/>
                </a:lnTo>
                <a:lnTo>
                  <a:pt x="475" y="1298"/>
                </a:lnTo>
                <a:lnTo>
                  <a:pt x="502" y="1270"/>
                </a:lnTo>
                <a:close/>
                <a:moveTo>
                  <a:pt x="437" y="1123"/>
                </a:moveTo>
                <a:lnTo>
                  <a:pt x="462" y="1148"/>
                </a:lnTo>
                <a:lnTo>
                  <a:pt x="437" y="1174"/>
                </a:lnTo>
                <a:lnTo>
                  <a:pt x="437" y="1123"/>
                </a:lnTo>
                <a:close/>
                <a:moveTo>
                  <a:pt x="437" y="1197"/>
                </a:moveTo>
                <a:lnTo>
                  <a:pt x="462" y="1222"/>
                </a:lnTo>
                <a:lnTo>
                  <a:pt x="437" y="1249"/>
                </a:lnTo>
                <a:lnTo>
                  <a:pt x="437" y="1197"/>
                </a:lnTo>
                <a:close/>
                <a:moveTo>
                  <a:pt x="437" y="1271"/>
                </a:moveTo>
                <a:lnTo>
                  <a:pt x="462" y="1298"/>
                </a:lnTo>
                <a:lnTo>
                  <a:pt x="437" y="1323"/>
                </a:lnTo>
                <a:lnTo>
                  <a:pt x="437" y="1271"/>
                </a:lnTo>
                <a:close/>
                <a:moveTo>
                  <a:pt x="469" y="1303"/>
                </a:moveTo>
                <a:lnTo>
                  <a:pt x="498" y="1332"/>
                </a:lnTo>
                <a:lnTo>
                  <a:pt x="439" y="1332"/>
                </a:lnTo>
                <a:lnTo>
                  <a:pt x="469" y="1303"/>
                </a:lnTo>
                <a:close/>
                <a:moveTo>
                  <a:pt x="494" y="1340"/>
                </a:moveTo>
                <a:lnTo>
                  <a:pt x="480" y="1354"/>
                </a:lnTo>
                <a:lnTo>
                  <a:pt x="458" y="1354"/>
                </a:lnTo>
                <a:lnTo>
                  <a:pt x="444" y="1340"/>
                </a:lnTo>
                <a:lnTo>
                  <a:pt x="494" y="1340"/>
                </a:lnTo>
                <a:close/>
                <a:moveTo>
                  <a:pt x="437" y="1346"/>
                </a:moveTo>
                <a:lnTo>
                  <a:pt x="445" y="1354"/>
                </a:lnTo>
                <a:lnTo>
                  <a:pt x="437" y="1354"/>
                </a:lnTo>
                <a:lnTo>
                  <a:pt x="437" y="1346"/>
                </a:lnTo>
                <a:close/>
                <a:moveTo>
                  <a:pt x="636" y="3194"/>
                </a:moveTo>
                <a:lnTo>
                  <a:pt x="636" y="2984"/>
                </a:lnTo>
                <a:lnTo>
                  <a:pt x="840" y="2984"/>
                </a:lnTo>
                <a:lnTo>
                  <a:pt x="840" y="2925"/>
                </a:lnTo>
                <a:lnTo>
                  <a:pt x="636" y="2925"/>
                </a:lnTo>
                <a:lnTo>
                  <a:pt x="636" y="2661"/>
                </a:lnTo>
                <a:lnTo>
                  <a:pt x="840" y="2661"/>
                </a:lnTo>
                <a:lnTo>
                  <a:pt x="840" y="2601"/>
                </a:lnTo>
                <a:lnTo>
                  <a:pt x="636" y="2601"/>
                </a:lnTo>
                <a:lnTo>
                  <a:pt x="636" y="2394"/>
                </a:lnTo>
                <a:lnTo>
                  <a:pt x="912" y="2394"/>
                </a:lnTo>
                <a:lnTo>
                  <a:pt x="912" y="2394"/>
                </a:lnTo>
                <a:lnTo>
                  <a:pt x="918" y="2394"/>
                </a:lnTo>
                <a:lnTo>
                  <a:pt x="918" y="2394"/>
                </a:lnTo>
                <a:lnTo>
                  <a:pt x="922" y="2394"/>
                </a:lnTo>
                <a:lnTo>
                  <a:pt x="922" y="3194"/>
                </a:lnTo>
                <a:lnTo>
                  <a:pt x="636" y="3194"/>
                </a:lnTo>
                <a:close/>
                <a:moveTo>
                  <a:pt x="1117" y="3194"/>
                </a:moveTo>
                <a:lnTo>
                  <a:pt x="1117" y="3194"/>
                </a:lnTo>
                <a:lnTo>
                  <a:pt x="1116" y="3189"/>
                </a:lnTo>
                <a:lnTo>
                  <a:pt x="1115" y="3178"/>
                </a:lnTo>
                <a:lnTo>
                  <a:pt x="1115" y="3178"/>
                </a:lnTo>
                <a:lnTo>
                  <a:pt x="1116" y="3176"/>
                </a:lnTo>
                <a:lnTo>
                  <a:pt x="1115" y="3170"/>
                </a:lnTo>
                <a:lnTo>
                  <a:pt x="1115" y="3170"/>
                </a:lnTo>
                <a:lnTo>
                  <a:pt x="1113" y="3161"/>
                </a:lnTo>
                <a:lnTo>
                  <a:pt x="1113" y="3150"/>
                </a:lnTo>
                <a:lnTo>
                  <a:pt x="1113" y="3150"/>
                </a:lnTo>
                <a:lnTo>
                  <a:pt x="1116" y="3133"/>
                </a:lnTo>
                <a:lnTo>
                  <a:pt x="1118" y="3111"/>
                </a:lnTo>
                <a:lnTo>
                  <a:pt x="1118" y="3111"/>
                </a:lnTo>
                <a:lnTo>
                  <a:pt x="1121" y="3105"/>
                </a:lnTo>
                <a:lnTo>
                  <a:pt x="1124" y="3096"/>
                </a:lnTo>
                <a:lnTo>
                  <a:pt x="1130" y="3082"/>
                </a:lnTo>
                <a:lnTo>
                  <a:pt x="1130" y="3082"/>
                </a:lnTo>
                <a:lnTo>
                  <a:pt x="1139" y="3060"/>
                </a:lnTo>
                <a:lnTo>
                  <a:pt x="1139" y="3060"/>
                </a:lnTo>
                <a:lnTo>
                  <a:pt x="1140" y="3060"/>
                </a:lnTo>
                <a:lnTo>
                  <a:pt x="1142" y="3062"/>
                </a:lnTo>
                <a:lnTo>
                  <a:pt x="1142" y="3062"/>
                </a:lnTo>
                <a:lnTo>
                  <a:pt x="1150" y="3075"/>
                </a:lnTo>
                <a:lnTo>
                  <a:pt x="1156" y="3083"/>
                </a:lnTo>
                <a:lnTo>
                  <a:pt x="1161" y="3089"/>
                </a:lnTo>
                <a:lnTo>
                  <a:pt x="1161" y="3089"/>
                </a:lnTo>
                <a:lnTo>
                  <a:pt x="1169" y="3103"/>
                </a:lnTo>
                <a:lnTo>
                  <a:pt x="1174" y="3112"/>
                </a:lnTo>
                <a:lnTo>
                  <a:pt x="1176" y="3120"/>
                </a:lnTo>
                <a:lnTo>
                  <a:pt x="1176" y="3120"/>
                </a:lnTo>
                <a:lnTo>
                  <a:pt x="1181" y="3132"/>
                </a:lnTo>
                <a:lnTo>
                  <a:pt x="1186" y="3148"/>
                </a:lnTo>
                <a:lnTo>
                  <a:pt x="1194" y="3166"/>
                </a:lnTo>
                <a:lnTo>
                  <a:pt x="1194" y="3166"/>
                </a:lnTo>
                <a:lnTo>
                  <a:pt x="1200" y="3176"/>
                </a:lnTo>
                <a:lnTo>
                  <a:pt x="1200" y="3176"/>
                </a:lnTo>
                <a:lnTo>
                  <a:pt x="1204" y="3180"/>
                </a:lnTo>
                <a:lnTo>
                  <a:pt x="1208" y="3185"/>
                </a:lnTo>
                <a:lnTo>
                  <a:pt x="1208" y="3185"/>
                </a:lnTo>
                <a:lnTo>
                  <a:pt x="1212" y="3188"/>
                </a:lnTo>
                <a:lnTo>
                  <a:pt x="1213" y="3191"/>
                </a:lnTo>
                <a:lnTo>
                  <a:pt x="1213" y="3191"/>
                </a:lnTo>
                <a:lnTo>
                  <a:pt x="1213" y="3194"/>
                </a:lnTo>
                <a:lnTo>
                  <a:pt x="1117" y="3194"/>
                </a:lnTo>
                <a:close/>
                <a:moveTo>
                  <a:pt x="1364" y="3823"/>
                </a:move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74" y="3943"/>
                </a:lnTo>
                <a:lnTo>
                  <a:pt x="1266" y="3944"/>
                </a:lnTo>
                <a:lnTo>
                  <a:pt x="1258" y="3946"/>
                </a:lnTo>
                <a:lnTo>
                  <a:pt x="1255" y="3948"/>
                </a:lnTo>
                <a:lnTo>
                  <a:pt x="1251" y="3952"/>
                </a:lnTo>
                <a:lnTo>
                  <a:pt x="1248" y="3955"/>
                </a:lnTo>
                <a:lnTo>
                  <a:pt x="1247" y="3961"/>
                </a:lnTo>
                <a:lnTo>
                  <a:pt x="1247" y="3961"/>
                </a:lnTo>
                <a:lnTo>
                  <a:pt x="1215" y="3978"/>
                </a:lnTo>
                <a:lnTo>
                  <a:pt x="1200" y="3988"/>
                </a:lnTo>
                <a:lnTo>
                  <a:pt x="1190" y="3996"/>
                </a:lnTo>
                <a:lnTo>
                  <a:pt x="1190" y="3996"/>
                </a:lnTo>
                <a:lnTo>
                  <a:pt x="1188" y="3999"/>
                </a:lnTo>
                <a:lnTo>
                  <a:pt x="1185" y="4003"/>
                </a:lnTo>
                <a:lnTo>
                  <a:pt x="1185" y="4003"/>
                </a:lnTo>
                <a:lnTo>
                  <a:pt x="1182" y="4007"/>
                </a:lnTo>
                <a:lnTo>
                  <a:pt x="1178" y="4013"/>
                </a:lnTo>
                <a:lnTo>
                  <a:pt x="1172" y="4028"/>
                </a:lnTo>
                <a:lnTo>
                  <a:pt x="1168" y="4044"/>
                </a:lnTo>
                <a:lnTo>
                  <a:pt x="1163" y="4063"/>
                </a:lnTo>
                <a:lnTo>
                  <a:pt x="1154" y="4063"/>
                </a:lnTo>
                <a:lnTo>
                  <a:pt x="1124" y="4065"/>
                </a:lnTo>
                <a:lnTo>
                  <a:pt x="1124" y="3823"/>
                </a:lnTo>
                <a:lnTo>
                  <a:pt x="1364" y="3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1" name="직선 연결선 17">
            <a:extLst>
              <a:ext uri="{FF2B5EF4-FFF2-40B4-BE49-F238E27FC236}">
                <a16:creationId xmlns:a16="http://schemas.microsoft.com/office/drawing/2014/main" xmlns="" id="{F214552D-28DE-48B8-93AE-EF666A42C838}"/>
              </a:ext>
            </a:extLst>
          </p:cNvPr>
          <p:cNvCxnSpPr>
            <a:cxnSpLocks/>
          </p:cNvCxnSpPr>
          <p:nvPr/>
        </p:nvCxnSpPr>
        <p:spPr>
          <a:xfrm flipV="1">
            <a:off x="5168280" y="2357264"/>
            <a:ext cx="590465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9"/>
          <p:cNvSpPr txBox="1">
            <a:spLocks/>
          </p:cNvSpPr>
          <p:nvPr/>
        </p:nvSpPr>
        <p:spPr>
          <a:xfrm>
            <a:off x="4952257" y="1630041"/>
            <a:ext cx="6408711" cy="3600986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5500" b="1" kern="1200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tr-TR" sz="45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Güvenli Ticaret Sistemi</a:t>
            </a:r>
          </a:p>
          <a:p>
            <a:pPr latinLnBrk="0">
              <a:defRPr/>
            </a:pPr>
            <a:r>
              <a:rPr lang="tr-TR" sz="4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Bankkart</a:t>
            </a:r>
            <a:r>
              <a:rPr lang="tr-TR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Başak Tedarik Zinciri </a:t>
            </a:r>
            <a:r>
              <a:rPr lang="tr-TR" sz="4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Finansmanı</a:t>
            </a:r>
          </a:p>
          <a:p>
            <a:pPr latinLnBrk="0">
              <a:defRPr/>
            </a:pPr>
            <a:endParaRPr lang="tr-TR" sz="4500" b="0" dirty="0">
              <a:solidFill>
                <a:schemeClr val="bg1"/>
              </a:solidFill>
              <a:latin typeface="Calibri" panose="020F0502020204030204" pitchFamily="34" charset="0"/>
              <a:ea typeface="Noto Sans" panose="020B0502040504020204" pitchFamily="34"/>
              <a:cs typeface="Calibri" panose="020F0502020204030204" pitchFamily="34" charset="0"/>
            </a:endParaRPr>
          </a:p>
          <a:p>
            <a:pPr latinLnBrk="0">
              <a:defRPr/>
            </a:pPr>
            <a:r>
              <a:rPr lang="tr-TR" sz="5400" dirty="0" smtClean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ZİRAAT BANKASI</a:t>
            </a:r>
            <a:endParaRPr lang="tr-TR" sz="54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4" name="직선 연결선 17"/>
          <p:cNvCxnSpPr>
            <a:cxnSpLocks/>
          </p:cNvCxnSpPr>
          <p:nvPr/>
        </p:nvCxnSpPr>
        <p:spPr>
          <a:xfrm flipV="1">
            <a:off x="5663952" y="4581128"/>
            <a:ext cx="46085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4000" y="576000"/>
            <a:ext cx="11521636" cy="598007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2" name="AutoShape 4" descr="MİZAN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18"/>
          <p:cNvSpPr txBox="1"/>
          <p:nvPr/>
        </p:nvSpPr>
        <p:spPr>
          <a:xfrm>
            <a:off x="0" y="0"/>
            <a:ext cx="12192000" cy="42965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GÜVENLİ TİCARET SİSTEMİ: BANKKART BAŞAK TEDARİK ZİNCİRİ FİNANSMANI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-655437" y="2061145"/>
            <a:ext cx="5973591" cy="308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tr-T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4305274" y="3493123"/>
            <a:ext cx="3521083" cy="943089"/>
            <a:chOff x="3128152" y="2747579"/>
            <a:chExt cx="2357584" cy="819544"/>
          </a:xfrm>
          <a:solidFill>
            <a:srgbClr val="00B0F0"/>
          </a:solidFill>
        </p:grpSpPr>
        <p:sp>
          <p:nvSpPr>
            <p:cNvPr id="18" name="Sağ Ok 17"/>
            <p:cNvSpPr/>
            <p:nvPr/>
          </p:nvSpPr>
          <p:spPr>
            <a:xfrm>
              <a:off x="3916428" y="2747579"/>
              <a:ext cx="1569308" cy="8192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Sağ Ok 18"/>
            <p:cNvSpPr/>
            <p:nvPr/>
          </p:nvSpPr>
          <p:spPr>
            <a:xfrm rot="10800000">
              <a:off x="3128152" y="2747883"/>
              <a:ext cx="2073464" cy="81924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wrap="square" rtlCol="0" anchor="t" anchorCtr="1"/>
            <a:lstStyle/>
            <a:p>
              <a:pPr algn="ctr"/>
              <a:endParaRPr lang="tr-TR" dirty="0"/>
            </a:p>
          </p:txBody>
        </p:sp>
      </p:grpSp>
      <p:sp>
        <p:nvSpPr>
          <p:cNvPr id="22" name="Yuvarlatılmış Dikdörtgen 21"/>
          <p:cNvSpPr/>
          <p:nvPr/>
        </p:nvSpPr>
        <p:spPr>
          <a:xfrm>
            <a:off x="1007507" y="1384888"/>
            <a:ext cx="2235667" cy="927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>
                <a:solidFill>
                  <a:srgbClr val="002060"/>
                </a:solidFill>
              </a:rPr>
              <a:t>BANKAYA VADESİNDE BORÇ ÖDEME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4979625" y="4275391"/>
            <a:ext cx="2141386" cy="4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rgbClr val="002060"/>
                </a:solidFill>
              </a:rPr>
              <a:t>ESNEK VADELİ ALIM </a:t>
            </a:r>
            <a:r>
              <a:rPr lang="tr-TR" sz="1200" b="1" dirty="0" smtClean="0">
                <a:solidFill>
                  <a:srgbClr val="002060"/>
                </a:solidFill>
              </a:rPr>
              <a:t>SATIŞ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 rot="2737961">
            <a:off x="3587620" y="704798"/>
            <a:ext cx="1098204" cy="332871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8810672" y="1415583"/>
            <a:ext cx="2217212" cy="920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>
                <a:solidFill>
                  <a:srgbClr val="002060"/>
                </a:solidFill>
              </a:rPr>
              <a:t>BANKA İLE ANLAŞILAN FİYATLAMA İLE HESABA AKTARIM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51" y="1551945"/>
            <a:ext cx="959968" cy="598280"/>
          </a:xfrm>
          <a:prstGeom prst="rect">
            <a:avLst/>
          </a:prstGeom>
        </p:spPr>
      </p:pic>
      <p:sp>
        <p:nvSpPr>
          <p:cNvPr id="10" name="Aşağı Ok 8">
            <a:extLst>
              <a:ext uri="{FF2B5EF4-FFF2-40B4-BE49-F238E27FC236}">
                <a16:creationId xmlns:a16="http://schemas.microsoft.com/office/drawing/2014/main" xmlns="" id="{24FDF8F6-3717-4CA8-B1BF-8DCAF99C2065}"/>
              </a:ext>
            </a:extLst>
          </p:cNvPr>
          <p:cNvSpPr/>
          <p:nvPr/>
        </p:nvSpPr>
        <p:spPr>
          <a:xfrm rot="18874466">
            <a:off x="7481569" y="713238"/>
            <a:ext cx="1098093" cy="329130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798623" y="974717"/>
            <a:ext cx="2572383" cy="849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BANKA</a:t>
            </a: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xmlns="" id="{5F04380A-0F9B-49B8-9B14-83CCD80B6631}"/>
              </a:ext>
            </a:extLst>
          </p:cNvPr>
          <p:cNvGrpSpPr/>
          <p:nvPr/>
        </p:nvGrpSpPr>
        <p:grpSpPr>
          <a:xfrm>
            <a:off x="2872361" y="4412137"/>
            <a:ext cx="2389166" cy="1729128"/>
            <a:chOff x="2607953" y="4213831"/>
            <a:chExt cx="2519818" cy="1729128"/>
          </a:xfrm>
          <a:solidFill>
            <a:srgbClr val="00B0F0"/>
          </a:solidFill>
        </p:grpSpPr>
        <p:sp>
          <p:nvSpPr>
            <p:cNvPr id="13" name="Ok: Sağ 12">
              <a:extLst>
                <a:ext uri="{FF2B5EF4-FFF2-40B4-BE49-F238E27FC236}">
                  <a16:creationId xmlns:a16="http://schemas.microsoft.com/office/drawing/2014/main" xmlns="" id="{83D1843A-F828-40CD-AA1C-C2D8A80B655D}"/>
                </a:ext>
              </a:extLst>
            </p:cNvPr>
            <p:cNvSpPr/>
            <p:nvPr/>
          </p:nvSpPr>
          <p:spPr>
            <a:xfrm>
              <a:off x="2967955" y="4884117"/>
              <a:ext cx="2159816" cy="105884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xmlns="" id="{3E02A55D-F7BB-4197-A343-7A76DF51B8F2}"/>
                </a:ext>
              </a:extLst>
            </p:cNvPr>
            <p:cNvSpPr/>
            <p:nvPr/>
          </p:nvSpPr>
          <p:spPr>
            <a:xfrm>
              <a:off x="2607953" y="4213831"/>
              <a:ext cx="607499" cy="1460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xmlns="" id="{C40B5F5C-0552-45D2-9CAC-B792C432FAAD}"/>
              </a:ext>
            </a:extLst>
          </p:cNvPr>
          <p:cNvGrpSpPr/>
          <p:nvPr/>
        </p:nvGrpSpPr>
        <p:grpSpPr>
          <a:xfrm flipH="1">
            <a:off x="6875385" y="4402059"/>
            <a:ext cx="2367627" cy="1716026"/>
            <a:chOff x="2651458" y="4213831"/>
            <a:chExt cx="2476315" cy="1716026"/>
          </a:xfrm>
          <a:solidFill>
            <a:srgbClr val="00B0F0"/>
          </a:solidFill>
        </p:grpSpPr>
        <p:sp>
          <p:nvSpPr>
            <p:cNvPr id="33" name="Ok: Sağ 32">
              <a:extLst>
                <a:ext uri="{FF2B5EF4-FFF2-40B4-BE49-F238E27FC236}">
                  <a16:creationId xmlns:a16="http://schemas.microsoft.com/office/drawing/2014/main" xmlns="" id="{4DB570BF-9A2A-48F2-BAAC-5FF50FB29A81}"/>
                </a:ext>
              </a:extLst>
            </p:cNvPr>
            <p:cNvSpPr/>
            <p:nvPr/>
          </p:nvSpPr>
          <p:spPr>
            <a:xfrm>
              <a:off x="2967957" y="4885857"/>
              <a:ext cx="2159816" cy="1044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Dikdörtgen 33">
              <a:extLst>
                <a:ext uri="{FF2B5EF4-FFF2-40B4-BE49-F238E27FC236}">
                  <a16:creationId xmlns:a16="http://schemas.microsoft.com/office/drawing/2014/main" xmlns="" id="{286E5926-371C-4847-9F08-3C68F75D748D}"/>
                </a:ext>
              </a:extLst>
            </p:cNvPr>
            <p:cNvSpPr/>
            <p:nvPr/>
          </p:nvSpPr>
          <p:spPr>
            <a:xfrm>
              <a:off x="2651458" y="4213831"/>
              <a:ext cx="602442" cy="1460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9" name="Yuvarlatılmış Dikdörtgen 30">
            <a:extLst>
              <a:ext uri="{FF2B5EF4-FFF2-40B4-BE49-F238E27FC236}">
                <a16:creationId xmlns:a16="http://schemas.microsoft.com/office/drawing/2014/main" xmlns="" id="{CA76D19A-F3FA-4B58-836C-53E56D6E9213}"/>
              </a:ext>
            </a:extLst>
          </p:cNvPr>
          <p:cNvSpPr/>
          <p:nvPr/>
        </p:nvSpPr>
        <p:spPr>
          <a:xfrm>
            <a:off x="5278716" y="5006104"/>
            <a:ext cx="1596673" cy="1306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rgbClr val="002060"/>
                </a:solidFill>
              </a:rPr>
              <a:t>ANA FİRMA</a:t>
            </a:r>
          </a:p>
          <a:p>
            <a:pPr algn="ctr"/>
            <a:r>
              <a:rPr lang="tr-TR" sz="1200" b="1" dirty="0">
                <a:solidFill>
                  <a:srgbClr val="002060"/>
                </a:solidFill>
              </a:rPr>
              <a:t>ALT FİRMA ARASINDA ÇALIŞAN GÜVENLİ TİCARET </a:t>
            </a:r>
            <a:r>
              <a:rPr lang="tr-TR" sz="1200" b="1" dirty="0" smtClean="0">
                <a:solidFill>
                  <a:srgbClr val="002060"/>
                </a:solidFill>
              </a:rPr>
              <a:t>SİSTEMİ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xmlns="" id="{F219AEEA-46FE-455D-9B78-C835C88E3402}"/>
              </a:ext>
            </a:extLst>
          </p:cNvPr>
          <p:cNvSpPr txBox="1"/>
          <p:nvPr/>
        </p:nvSpPr>
        <p:spPr>
          <a:xfrm rot="18908021">
            <a:off x="3522622" y="2463562"/>
            <a:ext cx="20209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>
                <a:solidFill>
                  <a:srgbClr val="002060"/>
                </a:solidFill>
              </a:rPr>
              <a:t>Özelleştirilmiş Limit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xmlns="" id="{E2887C72-7959-4B7A-828C-C805751D041C}"/>
              </a:ext>
            </a:extLst>
          </p:cNvPr>
          <p:cNvSpPr txBox="1"/>
          <p:nvPr/>
        </p:nvSpPr>
        <p:spPr>
          <a:xfrm rot="2660311" flipH="1">
            <a:off x="6373858" y="2510179"/>
            <a:ext cx="2593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>
                <a:solidFill>
                  <a:srgbClr val="002060"/>
                </a:solidFill>
              </a:rPr>
              <a:t>Limitin Kullanılacağı İşyeri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7621216" y="1131055"/>
            <a:ext cx="1082761" cy="1192364"/>
            <a:chOff x="9434869" y="4343467"/>
            <a:chExt cx="1403350" cy="1571625"/>
          </a:xfrm>
        </p:grpSpPr>
        <p:pic>
          <p:nvPicPr>
            <p:cNvPr id="1026" name="Resim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4869" y="4343467"/>
              <a:ext cx="1403350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80458">
              <a:off x="9963730" y="4584134"/>
              <a:ext cx="141866" cy="232991"/>
            </a:xfrm>
            <a:prstGeom prst="rect">
              <a:avLst/>
            </a:prstGeom>
          </p:spPr>
        </p:pic>
      </p:grpSp>
      <p:sp>
        <p:nvSpPr>
          <p:cNvPr id="15" name="Yuvarlatılmış Dikdörtgen 14"/>
          <p:cNvSpPr/>
          <p:nvPr/>
        </p:nvSpPr>
        <p:spPr>
          <a:xfrm>
            <a:off x="7858162" y="3539690"/>
            <a:ext cx="2501901" cy="8503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ANA FİRMA</a:t>
            </a:r>
          </a:p>
          <a:p>
            <a:pPr algn="ctr"/>
            <a:r>
              <a:rPr lang="tr-TR" sz="1600" dirty="0"/>
              <a:t>(SATICI)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762694" y="3548743"/>
            <a:ext cx="2515662" cy="849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ALT FİRMA</a:t>
            </a:r>
          </a:p>
          <a:p>
            <a:pPr algn="ctr"/>
            <a:r>
              <a:rPr lang="tr-TR" sz="1600" dirty="0"/>
              <a:t>(ALICI)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323999" y="576001"/>
            <a:ext cx="3223431" cy="435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Ekosistem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262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324000" y="576000"/>
            <a:ext cx="11523600" cy="597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200" dirty="0"/>
          </a:p>
        </p:txBody>
      </p:sp>
      <p:graphicFrame>
        <p:nvGraphicFramePr>
          <p:cNvPr id="43" name="Diyagram 42"/>
          <p:cNvGraphicFramePr/>
          <p:nvPr>
            <p:extLst>
              <p:ext uri="{D42A27DB-BD31-4B8C-83A1-F6EECF244321}">
                <p14:modId xmlns:p14="http://schemas.microsoft.com/office/powerpoint/2010/main" val="4007788451"/>
              </p:ext>
            </p:extLst>
          </p:nvPr>
        </p:nvGraphicFramePr>
        <p:xfrm>
          <a:off x="1006810" y="818866"/>
          <a:ext cx="10099343" cy="541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Metin kutusu 33"/>
          <p:cNvSpPr txBox="1"/>
          <p:nvPr/>
        </p:nvSpPr>
        <p:spPr>
          <a:xfrm>
            <a:off x="8797638" y="4312219"/>
            <a:ext cx="2954670" cy="830997"/>
          </a:xfrm>
          <a:prstGeom prst="leftArrowCallout">
            <a:avLst>
              <a:gd name="adj1" fmla="val 38257"/>
              <a:gd name="adj2" fmla="val 38257"/>
              <a:gd name="adj3" fmla="val 25000"/>
              <a:gd name="adj4" fmla="val 64977"/>
            </a:avLst>
          </a:prstGeom>
          <a:solidFill>
            <a:srgbClr val="BCACCC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23258"/>
                </a:solidFill>
              </a:defRPr>
            </a:lvl1pPr>
          </a:lstStyle>
          <a:p>
            <a:pPr algn="ctr"/>
            <a:r>
              <a:rPr lang="tr-TR" dirty="0" smtClean="0">
                <a:solidFill>
                  <a:schemeClr val="tx1"/>
                </a:solidFill>
              </a:rPr>
              <a:t>Çek/senet vb</a:t>
            </a:r>
            <a:r>
              <a:rPr lang="tr-TR" dirty="0">
                <a:solidFill>
                  <a:schemeClr val="tx1"/>
                </a:solidFill>
              </a:rPr>
              <a:t>. çalışma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yöntemlerine alternatif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çalışma yöntemi sunar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408749" y="4294383"/>
            <a:ext cx="2864427" cy="646331"/>
          </a:xfrm>
          <a:prstGeom prst="rightArrowCallout">
            <a:avLst>
              <a:gd name="adj1" fmla="val 47701"/>
              <a:gd name="adj2" fmla="val 41077"/>
              <a:gd name="adj3" fmla="val 45900"/>
              <a:gd name="adj4" fmla="val 64977"/>
            </a:avLst>
          </a:prstGeom>
          <a:solidFill>
            <a:srgbClr val="BCACCC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23258"/>
                </a:solidFill>
              </a:defRPr>
            </a:lvl1pPr>
          </a:lstStyle>
          <a:p>
            <a:pPr algn="ctr"/>
            <a:r>
              <a:rPr lang="tr-TR" dirty="0">
                <a:solidFill>
                  <a:schemeClr val="tx1"/>
                </a:solidFill>
              </a:rPr>
              <a:t>Aynı kart </a:t>
            </a:r>
            <a:r>
              <a:rPr lang="tr-TR" dirty="0" smtClean="0">
                <a:solidFill>
                  <a:schemeClr val="tx1"/>
                </a:solidFill>
              </a:rPr>
              <a:t>ile kapalı </a:t>
            </a:r>
            <a:r>
              <a:rPr lang="tr-TR" dirty="0">
                <a:solidFill>
                  <a:schemeClr val="tx1"/>
                </a:solidFill>
              </a:rPr>
              <a:t>devre </a:t>
            </a:r>
            <a:r>
              <a:rPr lang="tr-TR" dirty="0" smtClean="0">
                <a:solidFill>
                  <a:schemeClr val="tx1"/>
                </a:solidFill>
              </a:rPr>
              <a:t>ve </a:t>
            </a:r>
            <a:r>
              <a:rPr lang="tr-TR" dirty="0">
                <a:solidFill>
                  <a:schemeClr val="tx1"/>
                </a:solidFill>
              </a:rPr>
              <a:t>genel limit kullanım </a:t>
            </a:r>
            <a:r>
              <a:rPr lang="tr-TR" dirty="0" smtClean="0">
                <a:solidFill>
                  <a:schemeClr val="tx1"/>
                </a:solidFill>
              </a:rPr>
              <a:t>imkanını </a:t>
            </a:r>
            <a:r>
              <a:rPr lang="tr-TR" dirty="0">
                <a:solidFill>
                  <a:schemeClr val="tx1"/>
                </a:solidFill>
              </a:rPr>
              <a:t>sunar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2570057" y="5522086"/>
            <a:ext cx="2658567" cy="646331"/>
          </a:xfrm>
          <a:prstGeom prst="rightArrowCallout">
            <a:avLst>
              <a:gd name="adj1" fmla="val 41077"/>
              <a:gd name="adj2" fmla="val 47507"/>
              <a:gd name="adj3" fmla="val 45900"/>
              <a:gd name="adj4" fmla="val 61459"/>
            </a:avLst>
          </a:prstGeom>
          <a:solidFill>
            <a:srgbClr val="BCACCC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23258"/>
                </a:solidFill>
              </a:defRPr>
            </a:lvl1pPr>
          </a:lstStyle>
          <a:p>
            <a:pPr algn="ctr"/>
            <a:r>
              <a:rPr lang="tr-TR" dirty="0">
                <a:solidFill>
                  <a:schemeClr val="tx1"/>
                </a:solidFill>
              </a:rPr>
              <a:t>Ana firma ve alt firmaya esnek çalışma koşulları sunar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08749" y="2066558"/>
            <a:ext cx="2864427" cy="646331"/>
          </a:xfrm>
          <a:prstGeom prst="rightArrowCallout">
            <a:avLst>
              <a:gd name="adj1" fmla="val 41077"/>
              <a:gd name="adj2" fmla="val 42684"/>
              <a:gd name="adj3" fmla="val 42684"/>
              <a:gd name="adj4" fmla="val 64977"/>
            </a:avLst>
          </a:prstGeom>
          <a:solidFill>
            <a:srgbClr val="BCACCC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23258"/>
                </a:solidFill>
              </a:defRPr>
            </a:lvl1pPr>
          </a:lstStyle>
          <a:p>
            <a:pPr algn="ctr"/>
            <a:r>
              <a:rPr lang="tr-TR" dirty="0" smtClean="0">
                <a:solidFill>
                  <a:schemeClr val="tx1"/>
                </a:solidFill>
              </a:rPr>
              <a:t>Ana firma ve alt firma arasında işlemin yapıldığı andaki koşullar geçerlidir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4" name="18"/>
          <p:cNvSpPr txBox="1"/>
          <p:nvPr/>
        </p:nvSpPr>
        <p:spPr>
          <a:xfrm>
            <a:off x="0" y="0"/>
            <a:ext cx="12192000" cy="42965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GÜVENLİ TİCARET SİSTEMİ: BANKKART BAŞAK TEDARİK ZİNCİRİ FİNANSMANI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Açıklama Balonu: Sol Ok 3">
            <a:extLst>
              <a:ext uri="{FF2B5EF4-FFF2-40B4-BE49-F238E27FC236}">
                <a16:creationId xmlns:a16="http://schemas.microsoft.com/office/drawing/2014/main" xmlns="" id="{FB3050D9-9249-42AD-8A66-B552A50CE163}"/>
              </a:ext>
            </a:extLst>
          </p:cNvPr>
          <p:cNvSpPr/>
          <p:nvPr/>
        </p:nvSpPr>
        <p:spPr>
          <a:xfrm>
            <a:off x="6880034" y="856592"/>
            <a:ext cx="3141709" cy="770943"/>
          </a:xfrm>
          <a:prstGeom prst="leftArrowCallout">
            <a:avLst>
              <a:gd name="adj1" fmla="val 39290"/>
              <a:gd name="adj2" fmla="val 39290"/>
              <a:gd name="adj3" fmla="val 25000"/>
              <a:gd name="adj4" fmla="val 64977"/>
            </a:avLst>
          </a:prstGeom>
          <a:solidFill>
            <a:srgbClr val="BCA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Çek/senet vb. ödeme yöntemlerine alternatif oluşturarak  </a:t>
            </a:r>
            <a:endParaRPr lang="tr-TR" sz="1200" dirty="0">
              <a:solidFill>
                <a:schemeClr val="tx1"/>
              </a:solidFill>
            </a:endParaRP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süreçleri </a:t>
            </a:r>
            <a:r>
              <a:rPr lang="tr-TR" sz="1200" dirty="0">
                <a:solidFill>
                  <a:schemeClr val="tx1"/>
                </a:solidFill>
              </a:rPr>
              <a:t>sadeleştirir</a:t>
            </a:r>
            <a:r>
              <a:rPr lang="tr-TR" sz="12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Açıklama Balonu: Sol Ok 4">
            <a:extLst>
              <a:ext uri="{FF2B5EF4-FFF2-40B4-BE49-F238E27FC236}">
                <a16:creationId xmlns:a16="http://schemas.microsoft.com/office/drawing/2014/main" xmlns="" id="{DC33329D-C55E-4340-B2C5-A35D716D82E3}"/>
              </a:ext>
            </a:extLst>
          </p:cNvPr>
          <p:cNvSpPr/>
          <p:nvPr/>
        </p:nvSpPr>
        <p:spPr>
          <a:xfrm>
            <a:off x="8797638" y="2038949"/>
            <a:ext cx="2954671" cy="770943"/>
          </a:xfrm>
          <a:prstGeom prst="leftArrowCallout">
            <a:avLst>
              <a:gd name="adj1" fmla="val 39290"/>
              <a:gd name="adj2" fmla="val 43577"/>
              <a:gd name="adj3" fmla="val 25000"/>
              <a:gd name="adj4" fmla="val 64977"/>
            </a:avLst>
          </a:prstGeom>
          <a:solidFill>
            <a:srgbClr val="BCA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POS üzerinden 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</a:rPr>
              <a:t>yapılacak satışlarda </a:t>
            </a:r>
          </a:p>
          <a:p>
            <a:pPr algn="ctr"/>
            <a:r>
              <a:rPr lang="tr-TR" sz="1200" dirty="0">
                <a:solidFill>
                  <a:schemeClr val="tx1"/>
                </a:solidFill>
              </a:rPr>
              <a:t>tahsilat garantisi sunar</a:t>
            </a:r>
            <a:r>
              <a:rPr lang="tr-TR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23999" y="576001"/>
            <a:ext cx="3223431" cy="435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Müşteri Avantajları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505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Yuvarlatılmış Dikdörtgen 17">
            <a:hlinkClick r:id="" action="ppaction://noaction"/>
          </p:cNvPr>
          <p:cNvSpPr/>
          <p:nvPr/>
        </p:nvSpPr>
        <p:spPr>
          <a:xfrm>
            <a:off x="1840992" y="686636"/>
            <a:ext cx="8656320" cy="4472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AÇIK HESAP, ÇEK,SENETLE YAPILAN SATIŞLARDA ALICI RİSKİNİ ORTADAN KALDIRIR  </a:t>
            </a:r>
          </a:p>
        </p:txBody>
      </p:sp>
      <p:sp>
        <p:nvSpPr>
          <p:cNvPr id="1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C00000"/>
                </a:solidFill>
              </a:rPr>
              <a:t>41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1631950" y="78288"/>
            <a:ext cx="9036050" cy="416014"/>
            <a:chOff x="2339392" y="106166"/>
            <a:chExt cx="5852810" cy="832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Aynı Yanın Köşesi Yuvarlatılmış Dikdörtgen 27"/>
            <p:cNvSpPr/>
            <p:nvPr/>
          </p:nvSpPr>
          <p:spPr>
            <a:xfrm rot="5400000">
              <a:off x="4849782" y="-2404224"/>
              <a:ext cx="832029" cy="5852810"/>
            </a:xfrm>
            <a:prstGeom prst="round2SameRect">
              <a:avLst/>
            </a:prstGeom>
            <a:gradFill rotWithShape="1">
              <a:gsLst>
                <a:gs pos="0">
                  <a:srgbClr val="C0504D">
                    <a:tint val="74000"/>
                  </a:srgbClr>
                </a:gs>
                <a:gs pos="49000">
                  <a:srgbClr val="C0504D">
                    <a:tint val="96000"/>
                    <a:shade val="84000"/>
                    <a:satMod val="110000"/>
                  </a:srgbClr>
                </a:gs>
                <a:gs pos="49100">
                  <a:srgbClr val="C0504D">
                    <a:shade val="55000"/>
                    <a:satMod val="150000"/>
                  </a:srgbClr>
                </a:gs>
                <a:gs pos="92000">
                  <a:srgbClr val="C0504D">
                    <a:tint val="98000"/>
                    <a:shade val="90000"/>
                    <a:satMod val="128000"/>
                  </a:srgbClr>
                </a:gs>
                <a:gs pos="100000">
                  <a:srgbClr val="C0504D">
                    <a:tint val="90000"/>
                    <a:shade val="97000"/>
                    <a:satMod val="128000"/>
                  </a:srgbClr>
                </a:gs>
              </a:gsLst>
              <a:lin ang="5400000" scaled="1"/>
            </a:gradFill>
            <a:ln w="11430" cap="flat" cmpd="sng" algn="ctr">
              <a:solidFill>
                <a:srgbClr val="C0504D"/>
              </a:solidFill>
              <a:prstDash val="solid"/>
            </a:ln>
            <a:effectLst>
              <a:outerShdw blurRad="39000" dist="25400" dir="5400000" rotWithShape="0">
                <a:srgbClr val="C0504D">
                  <a:shade val="33000"/>
                  <a:alpha val="83000"/>
                </a:srgbClr>
              </a:outerShdw>
            </a:effectLst>
          </p:spPr>
        </p:sp>
        <p:sp>
          <p:nvSpPr>
            <p:cNvPr id="29" name="Aynı Yanın Köşesi Yuvarlatılmış Dikdörtgen 4"/>
            <p:cNvSpPr/>
            <p:nvPr/>
          </p:nvSpPr>
          <p:spPr>
            <a:xfrm>
              <a:off x="2339392" y="146782"/>
              <a:ext cx="5812194" cy="75079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74000"/>
                  </a:srgbClr>
                </a:gs>
                <a:gs pos="49000">
                  <a:srgbClr val="C0504D">
                    <a:tint val="96000"/>
                    <a:shade val="84000"/>
                    <a:satMod val="110000"/>
                  </a:srgbClr>
                </a:gs>
                <a:gs pos="49100">
                  <a:srgbClr val="C0504D">
                    <a:shade val="55000"/>
                    <a:satMod val="150000"/>
                  </a:srgbClr>
                </a:gs>
                <a:gs pos="92000">
                  <a:srgbClr val="C0504D">
                    <a:tint val="98000"/>
                    <a:shade val="90000"/>
                    <a:satMod val="128000"/>
                  </a:srgbClr>
                </a:gs>
                <a:gs pos="100000">
                  <a:srgbClr val="C0504D">
                    <a:tint val="90000"/>
                    <a:shade val="97000"/>
                    <a:satMod val="128000"/>
                  </a:srgbClr>
                </a:gs>
              </a:gsLst>
              <a:lin ang="5400000" scaled="1"/>
            </a:gradFill>
            <a:ln w="11430" cap="flat" cmpd="sng" algn="ctr">
              <a:solidFill>
                <a:srgbClr val="C0504D"/>
              </a:solidFill>
              <a:prstDash val="solid"/>
            </a:ln>
            <a:effectLst>
              <a:outerShdw blurRad="39000" dist="25400" dir="5400000" rotWithShape="0">
                <a:srgbClr val="C0504D">
                  <a:shade val="33000"/>
                  <a:alpha val="83000"/>
                </a:srgbClr>
              </a:outerShdw>
            </a:effectLst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b="1" kern="0" dirty="0">
                  <a:solidFill>
                    <a:prstClr val="white"/>
                  </a:solidFill>
                </a:rPr>
                <a:t>GÜVENLİ TİCARET SİSTEMİ AVANTAJLARI – TEDARİKÇİ FİRMALAR  </a:t>
              </a:r>
            </a:p>
          </p:txBody>
        </p:sp>
      </p:grpSp>
      <p:sp>
        <p:nvSpPr>
          <p:cNvPr id="25" name="Yuvarlatılmış Dikdörtgen 24">
            <a:hlinkClick r:id="" action="ppaction://noaction"/>
          </p:cNvPr>
          <p:cNvSpPr/>
          <p:nvPr/>
        </p:nvSpPr>
        <p:spPr>
          <a:xfrm>
            <a:off x="1840992" y="2974849"/>
            <a:ext cx="8656320" cy="1048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VADELİ SATIŞ YAPAN FİRMALARIN  ÇEK/SENET İSTONTOSUNDAN DAHA DÜŞÜK BİR ORANLA  VE  DAHA KISA SÜREDE PİYASA KOŞULLARINA GÖRE DAHA UYGUN FONA ULAŞMASINI SAĞLAR </a:t>
            </a:r>
          </a:p>
        </p:txBody>
      </p:sp>
      <p:sp>
        <p:nvSpPr>
          <p:cNvPr id="31" name="Yuvarlatılmış Dikdörtgen 30">
            <a:hlinkClick r:id="" action="ppaction://noaction"/>
          </p:cNvPr>
          <p:cNvSpPr/>
          <p:nvPr/>
        </p:nvSpPr>
        <p:spPr>
          <a:xfrm>
            <a:off x="1840992" y="4366626"/>
            <a:ext cx="8656320" cy="4472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İŞLEM SIRASINDA ALICININ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RİSKİ BANKAMIZ TARAFINDAN GARANTİ EDİLMEKTEDİR.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Yuvarlatılmış Dikdörtgen 31">
            <a:hlinkClick r:id="" action="ppaction://noaction"/>
          </p:cNvPr>
          <p:cNvSpPr/>
          <p:nvPr/>
        </p:nvSpPr>
        <p:spPr>
          <a:xfrm>
            <a:off x="1840992" y="1706880"/>
            <a:ext cx="8656320" cy="816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ÇEK , SENETLE VADELİ SATIŞ YAPAN VE VADELİ SATIŞA KONU ÇEK VE SENEDİ İSKONTO ETTİREN FİRMALAR İÇİN EVRAKLARIN SAKLANMASINDA YAŞANAN ZORLUKLARI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ORTADAN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KALDIRIR VE SÜREÇLERİ SADELEŞTİRİR. </a:t>
            </a:r>
          </a:p>
        </p:txBody>
      </p:sp>
      <p:sp>
        <p:nvSpPr>
          <p:cNvPr id="10" name="Yuvarlatılmış Dikdörtgen 9">
            <a:hlinkClick r:id="" action="ppaction://noaction"/>
          </p:cNvPr>
          <p:cNvSpPr/>
          <p:nvPr/>
        </p:nvSpPr>
        <p:spPr>
          <a:xfrm>
            <a:off x="1840992" y="5179504"/>
            <a:ext cx="8656320" cy="816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MAKSİMUM VADE İÇERİSİNDE KALMAK ŞARTI İLE ÇEK, SENETTE OLDUĞU GİBİ SERBESTCE VADE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BELİRLENEBİLİR.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Yuvarlatılmış Dikdörtgen 17">
            <a:hlinkClick r:id="" action="ppaction://noaction"/>
          </p:cNvPr>
          <p:cNvSpPr/>
          <p:nvPr/>
        </p:nvSpPr>
        <p:spPr>
          <a:xfrm>
            <a:off x="1840992" y="686635"/>
            <a:ext cx="8656320" cy="6788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BANKAMIZ İLE ANLAŞMALI YAYGIN TEDARİKÇİ FİRMALARNDAN 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BANKKART BAŞAK </a:t>
            </a:r>
            <a:r>
              <a:rPr lang="tr-T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İLE ALIŞVERİŞ YAPMA İMKANINA ULAŞIRLAR</a:t>
            </a:r>
          </a:p>
        </p:txBody>
      </p:sp>
      <p:sp>
        <p:nvSpPr>
          <p:cNvPr id="1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C00000"/>
                </a:solidFill>
              </a:rPr>
              <a:t>41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1631950" y="78288"/>
            <a:ext cx="9036050" cy="416014"/>
            <a:chOff x="2339392" y="106166"/>
            <a:chExt cx="5852810" cy="832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Aynı Yanın Köşesi Yuvarlatılmış Dikdörtgen 27"/>
            <p:cNvSpPr/>
            <p:nvPr/>
          </p:nvSpPr>
          <p:spPr>
            <a:xfrm rot="5400000">
              <a:off x="4849782" y="-2404224"/>
              <a:ext cx="832029" cy="5852810"/>
            </a:xfrm>
            <a:prstGeom prst="round2SameRect">
              <a:avLst/>
            </a:prstGeom>
            <a:gradFill rotWithShape="1">
              <a:gsLst>
                <a:gs pos="0">
                  <a:srgbClr val="C0504D">
                    <a:tint val="74000"/>
                  </a:srgbClr>
                </a:gs>
                <a:gs pos="49000">
                  <a:srgbClr val="C0504D">
                    <a:tint val="96000"/>
                    <a:shade val="84000"/>
                    <a:satMod val="110000"/>
                  </a:srgbClr>
                </a:gs>
                <a:gs pos="49100">
                  <a:srgbClr val="C0504D">
                    <a:shade val="55000"/>
                    <a:satMod val="150000"/>
                  </a:srgbClr>
                </a:gs>
                <a:gs pos="92000">
                  <a:srgbClr val="C0504D">
                    <a:tint val="98000"/>
                    <a:shade val="90000"/>
                    <a:satMod val="128000"/>
                  </a:srgbClr>
                </a:gs>
                <a:gs pos="100000">
                  <a:srgbClr val="C0504D">
                    <a:tint val="90000"/>
                    <a:shade val="97000"/>
                    <a:satMod val="128000"/>
                  </a:srgbClr>
                </a:gs>
              </a:gsLst>
              <a:lin ang="5400000" scaled="1"/>
            </a:gradFill>
            <a:ln w="11430" cap="flat" cmpd="sng" algn="ctr">
              <a:solidFill>
                <a:srgbClr val="C0504D"/>
              </a:solidFill>
              <a:prstDash val="solid"/>
            </a:ln>
            <a:effectLst>
              <a:outerShdw blurRad="39000" dist="25400" dir="5400000" rotWithShape="0">
                <a:srgbClr val="C0504D">
                  <a:shade val="33000"/>
                  <a:alpha val="83000"/>
                </a:srgbClr>
              </a:outerShdw>
            </a:effectLst>
          </p:spPr>
        </p:sp>
        <p:sp>
          <p:nvSpPr>
            <p:cNvPr id="29" name="Aynı Yanın Köşesi Yuvarlatılmış Dikdörtgen 4"/>
            <p:cNvSpPr/>
            <p:nvPr/>
          </p:nvSpPr>
          <p:spPr>
            <a:xfrm>
              <a:off x="2339392" y="146782"/>
              <a:ext cx="5812194" cy="75079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74000"/>
                  </a:srgbClr>
                </a:gs>
                <a:gs pos="49000">
                  <a:srgbClr val="C0504D">
                    <a:tint val="96000"/>
                    <a:shade val="84000"/>
                    <a:satMod val="110000"/>
                  </a:srgbClr>
                </a:gs>
                <a:gs pos="49100">
                  <a:srgbClr val="C0504D">
                    <a:shade val="55000"/>
                    <a:satMod val="150000"/>
                  </a:srgbClr>
                </a:gs>
                <a:gs pos="92000">
                  <a:srgbClr val="C0504D">
                    <a:tint val="98000"/>
                    <a:shade val="90000"/>
                    <a:satMod val="128000"/>
                  </a:srgbClr>
                </a:gs>
                <a:gs pos="100000">
                  <a:srgbClr val="C0504D">
                    <a:tint val="90000"/>
                    <a:shade val="97000"/>
                    <a:satMod val="128000"/>
                  </a:srgbClr>
                </a:gs>
              </a:gsLst>
              <a:lin ang="5400000" scaled="1"/>
            </a:gradFill>
            <a:ln w="11430" cap="flat" cmpd="sng" algn="ctr">
              <a:solidFill>
                <a:srgbClr val="C0504D"/>
              </a:solidFill>
              <a:prstDash val="solid"/>
            </a:ln>
            <a:effectLst>
              <a:outerShdw blurRad="39000" dist="25400" dir="5400000" rotWithShape="0">
                <a:srgbClr val="C0504D">
                  <a:shade val="33000"/>
                  <a:alpha val="83000"/>
                </a:srgbClr>
              </a:outerShdw>
            </a:effectLst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b="1" kern="0" dirty="0">
                  <a:solidFill>
                    <a:prstClr val="white"/>
                  </a:solidFill>
                </a:rPr>
                <a:t>GÜVENLİ TİCARET SİSTEMİ AVANTAJLARI – ALICI FİRMALAR </a:t>
              </a:r>
            </a:p>
          </p:txBody>
        </p:sp>
      </p:grpSp>
      <p:sp>
        <p:nvSpPr>
          <p:cNvPr id="25" name="Yuvarlatılmış Dikdörtgen 24">
            <a:hlinkClick r:id="" action="ppaction://noaction"/>
          </p:cNvPr>
          <p:cNvSpPr/>
          <p:nvPr/>
        </p:nvSpPr>
        <p:spPr>
          <a:xfrm>
            <a:off x="1840992" y="3474722"/>
            <a:ext cx="8656320" cy="646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VADE SONU, AYLIK VEYA 3 AYLIK TAKSİTLİ ÖDEME SEÇENEKLERİNDEN FAYDALANIRLAR</a:t>
            </a:r>
          </a:p>
        </p:txBody>
      </p:sp>
      <p:sp>
        <p:nvSpPr>
          <p:cNvPr id="31" name="Yuvarlatılmış Dikdörtgen 30">
            <a:hlinkClick r:id="" action="ppaction://noaction"/>
          </p:cNvPr>
          <p:cNvSpPr/>
          <p:nvPr/>
        </p:nvSpPr>
        <p:spPr>
          <a:xfrm>
            <a:off x="1840992" y="4866498"/>
            <a:ext cx="8656320" cy="5467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MÜŞTERİNİN TALEBİNE GÖRE ESNEK ÖDEME SEÇENEKLERİ DE  BULUNMAKTADIR.</a:t>
            </a:r>
          </a:p>
        </p:txBody>
      </p:sp>
      <p:sp>
        <p:nvSpPr>
          <p:cNvPr id="32" name="Yuvarlatılmış Dikdörtgen 31">
            <a:hlinkClick r:id="" action="ppaction://noaction"/>
          </p:cNvPr>
          <p:cNvSpPr/>
          <p:nvPr/>
        </p:nvSpPr>
        <p:spPr>
          <a:xfrm>
            <a:off x="1840992" y="2011680"/>
            <a:ext cx="8656320" cy="816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BANKKART BAŞAK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KARTLARI ÜZERİNDEN 18 AY (540) GÜNE KADAR VADELİ ALIŞVERİŞ YAPMA İMKANINA ULAŞIRLAR </a:t>
            </a:r>
          </a:p>
        </p:txBody>
      </p:sp>
    </p:spTree>
    <p:extLst>
      <p:ext uri="{BB962C8B-B14F-4D97-AF65-F5344CB8AC3E}">
        <p14:creationId xmlns:p14="http://schemas.microsoft.com/office/powerpoint/2010/main" val="20470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3EE5E77E681A6439E4CC455E8011534" ma:contentTypeVersion="0" ma:contentTypeDescription="Yeni belge oluşturun." ma:contentTypeScope="" ma:versionID="8edd9db86da9fc301f2bc3a2564115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480abfdd56b9022f204867d832f6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Düzenleme Nosu ve Konus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9F8E9-B78D-4D22-AB90-5FDE6F33CF7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6DE596-F343-4A70-8B88-9C2CD370C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869898-E31E-45E4-8ADC-8726E3561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24769</TotalTime>
  <Words>306</Words>
  <Application>Microsoft Office PowerPoint</Application>
  <PresentationFormat>Geniş ekran</PresentationFormat>
  <Paragraphs>54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Noto Sans</vt:lpstr>
      <vt:lpstr>Tahoma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Thanh Binh</dc:creator>
  <cp:lastModifiedBy>Dell</cp:lastModifiedBy>
  <cp:revision>2489</cp:revision>
  <cp:lastPrinted>2020-12-11T05:11:54Z</cp:lastPrinted>
  <dcterms:created xsi:type="dcterms:W3CDTF">2015-03-19T05:35:21Z</dcterms:created>
  <dcterms:modified xsi:type="dcterms:W3CDTF">2020-12-25T08:38:39Z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0x01010013EE5E77E681A6439E4CC455E8011534</vt:lpwstr>
  </property>
</Properties>
</file>